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p:regular r:id="rId34"/>
      <p:bold r:id="rId35"/>
      <p:italic r:id="rId36"/>
      <p:boldItalic r:id="rId37"/>
    </p:embeddedFont>
    <p:embeddedFont>
      <p:font typeface="Fira Sans Extra Condensed Medium"/>
      <p:regular r:id="rId38"/>
      <p:bold r:id="rId39"/>
      <p:italic r:id="rId40"/>
      <p:boldItalic r:id="rId41"/>
    </p:embeddedFont>
    <p:embeddedFont>
      <p:font typeface="Open Sans Medium"/>
      <p:regular r:id="rId42"/>
      <p:bold r:id="rId43"/>
      <p:italic r:id="rId44"/>
      <p:boldItalic r:id="rId45"/>
    </p:embeddedFont>
    <p:embeddedFont>
      <p:font typeface="Share"/>
      <p:regular r:id="rId46"/>
      <p:bold r:id="rId47"/>
      <p:italic r:id="rId48"/>
      <p:boldItalic r:id="rId49"/>
    </p:embeddedFont>
    <p:embeddedFont>
      <p:font typeface="DM Serif Display"/>
      <p:regular r:id="rId50"/>
      <p:italic r:id="rId51"/>
    </p:embeddedFont>
    <p:embeddedFont>
      <p:font typeface="Open Sans Light"/>
      <p:regular r:id="rId52"/>
      <p:bold r:id="rId53"/>
      <p:italic r:id="rId54"/>
      <p:boldItalic r:id="rId55"/>
    </p:embeddedFont>
    <p:embeddedFont>
      <p:font typeface="Open Sans"/>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872BD06-2595-4C9C-9AAF-18A746519023}">
  <a:tblStyle styleId="{6872BD06-2595-4C9C-9AAF-18A746519023}"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FiraSansExtraCondensedMedium-italic.fntdata"/><Relationship Id="rId42" Type="http://schemas.openxmlformats.org/officeDocument/2006/relationships/font" Target="fonts/OpenSansMedium-regular.fntdata"/><Relationship Id="rId41" Type="http://schemas.openxmlformats.org/officeDocument/2006/relationships/font" Target="fonts/FiraSansExtraCondensedMedium-boldItalic.fntdata"/><Relationship Id="rId44" Type="http://schemas.openxmlformats.org/officeDocument/2006/relationships/font" Target="fonts/OpenSansMedium-italic.fntdata"/><Relationship Id="rId43" Type="http://schemas.openxmlformats.org/officeDocument/2006/relationships/font" Target="fonts/OpenSansMedium-bold.fntdata"/><Relationship Id="rId46" Type="http://schemas.openxmlformats.org/officeDocument/2006/relationships/font" Target="fonts/Share-regular.fntdata"/><Relationship Id="rId45" Type="http://schemas.openxmlformats.org/officeDocument/2006/relationships/font" Target="fonts/OpenSansMedium-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Share-italic.fntdata"/><Relationship Id="rId47" Type="http://schemas.openxmlformats.org/officeDocument/2006/relationships/font" Target="fonts/Share-bold.fntdata"/><Relationship Id="rId49" Type="http://schemas.openxmlformats.org/officeDocument/2006/relationships/font" Target="fonts/Share-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Roboto-bold.fntdata"/><Relationship Id="rId34" Type="http://schemas.openxmlformats.org/officeDocument/2006/relationships/font" Target="fonts/Roboto-regular.fntdata"/><Relationship Id="rId37" Type="http://schemas.openxmlformats.org/officeDocument/2006/relationships/font" Target="fonts/Roboto-boldItalic.fntdata"/><Relationship Id="rId36" Type="http://schemas.openxmlformats.org/officeDocument/2006/relationships/font" Target="fonts/Roboto-italic.fntdata"/><Relationship Id="rId39" Type="http://schemas.openxmlformats.org/officeDocument/2006/relationships/font" Target="fonts/FiraSansExtraCondensedMedium-bold.fntdata"/><Relationship Id="rId38" Type="http://schemas.openxmlformats.org/officeDocument/2006/relationships/font" Target="fonts/FiraSansExtraCondensedMedium-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DMSerifDisplay-italic.fntdata"/><Relationship Id="rId50" Type="http://schemas.openxmlformats.org/officeDocument/2006/relationships/font" Target="fonts/DMSerifDisplay-regular.fntdata"/><Relationship Id="rId53" Type="http://schemas.openxmlformats.org/officeDocument/2006/relationships/font" Target="fonts/OpenSansLight-bold.fntdata"/><Relationship Id="rId52" Type="http://schemas.openxmlformats.org/officeDocument/2006/relationships/font" Target="fonts/OpenSansLight-regular.fntdata"/><Relationship Id="rId11" Type="http://schemas.openxmlformats.org/officeDocument/2006/relationships/slide" Target="slides/slide6.xml"/><Relationship Id="rId55" Type="http://schemas.openxmlformats.org/officeDocument/2006/relationships/font" Target="fonts/OpenSansLight-boldItalic.fntdata"/><Relationship Id="rId10" Type="http://schemas.openxmlformats.org/officeDocument/2006/relationships/slide" Target="slides/slide5.xml"/><Relationship Id="rId54" Type="http://schemas.openxmlformats.org/officeDocument/2006/relationships/font" Target="fonts/OpenSansLight-italic.fntdata"/><Relationship Id="rId13" Type="http://schemas.openxmlformats.org/officeDocument/2006/relationships/slide" Target="slides/slide8.xml"/><Relationship Id="rId57" Type="http://schemas.openxmlformats.org/officeDocument/2006/relationships/font" Target="fonts/OpenSans-bold.fntdata"/><Relationship Id="rId12" Type="http://schemas.openxmlformats.org/officeDocument/2006/relationships/slide" Target="slides/slide7.xml"/><Relationship Id="rId56" Type="http://schemas.openxmlformats.org/officeDocument/2006/relationships/font" Target="fonts/OpenSans-regular.fntdata"/><Relationship Id="rId15" Type="http://schemas.openxmlformats.org/officeDocument/2006/relationships/slide" Target="slides/slide10.xml"/><Relationship Id="rId59" Type="http://schemas.openxmlformats.org/officeDocument/2006/relationships/font" Target="fonts/OpenSans-boldItalic.fntdata"/><Relationship Id="rId14" Type="http://schemas.openxmlformats.org/officeDocument/2006/relationships/slide" Target="slides/slide9.xml"/><Relationship Id="rId58" Type="http://schemas.openxmlformats.org/officeDocument/2006/relationships/font" Target="fonts/OpenSans-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jpg>
</file>

<file path=ppt/media/image24.jp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ec7387897c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1ec7387897c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a28873ab0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a28873ab0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ec7387897c_1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ec7387897c_1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8e576d7b7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8e576d7b7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74151"/>
                </a:solidFill>
                <a:latin typeface="Roboto"/>
                <a:ea typeface="Roboto"/>
                <a:cs typeface="Roboto"/>
                <a:sym typeface="Roboto"/>
              </a:rPr>
              <a:t>We select 5% of the data for each quarter from the original dataset to form a pool of loan IDs. Then, we track all relevant information from the original data based on these loan IDs, creating a sample dataset. This allows us to trace each dynamic data entry and obtain its delinquency data from the previous period.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ec7387897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ec7387897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1588ae0e4b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1588ae0e4b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1588ae0e4b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1588ae0e4b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1588ae0e4b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11588ae0e4b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1588ae0e4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1588ae0e4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2a2dcdaa9a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2a2dcdaa9a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1588ae0e4b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1588ae0e4b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a2dcdaa9ab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2a2dcdaa9ab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1ec7387897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ec7387897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a2b6f8fa12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a2b6f8fa12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2a2b6f8fa12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2a2b6f8fa12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2a2dcdaa9ab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2a2dcdaa9ab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2a2dcdaa9ab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2a2dcdaa9ab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1ec7387897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1ec7387897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a2b6f8fa12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a2b6f8fa12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ec7387897c_1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1ec7387897c_1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ec7387897c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ec7387897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ec7387897c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ec7387897c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1588ae0e4b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1588ae0e4b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ec7387897c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ec7387897c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ec7387897c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ec7387897c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8e576d7b79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8e576d7b79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a2dcdaa9ab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a2dcdaa9ab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82,700,000: eighty-two million seven hundred thousand.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449550" y="1361100"/>
            <a:ext cx="4245000" cy="2122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CCCCCC"/>
              </a:buClr>
              <a:buSzPts val="4800"/>
              <a:buFont typeface="DM Serif Display"/>
              <a:buNone/>
              <a:defRPr sz="4800">
                <a:solidFill>
                  <a:schemeClr val="dk1"/>
                </a:solidFill>
                <a:latin typeface="DM Serif Display"/>
                <a:ea typeface="DM Serif Display"/>
                <a:cs typeface="DM Serif Display"/>
                <a:sym typeface="DM Serif Display"/>
              </a:defRPr>
            </a:lvl1pPr>
            <a:lvl2pPr lvl="1"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p:txBody>
      </p:sp>
      <p:sp>
        <p:nvSpPr>
          <p:cNvPr id="10" name="Google Shape;10;p2"/>
          <p:cNvSpPr txBox="1"/>
          <p:nvPr>
            <p:ph idx="1" type="subTitle"/>
          </p:nvPr>
        </p:nvSpPr>
        <p:spPr>
          <a:xfrm>
            <a:off x="2449475" y="3483600"/>
            <a:ext cx="4245000" cy="363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CCCCCC"/>
              </a:buClr>
              <a:buSzPts val="1800"/>
              <a:buNone/>
              <a:defRPr sz="1200">
                <a:latin typeface="Open Sans Light"/>
                <a:ea typeface="Open Sans Light"/>
                <a:cs typeface="Open Sans Light"/>
                <a:sym typeface="Open Sans Light"/>
              </a:defRPr>
            </a:lvl1pPr>
            <a:lvl2pPr lvl="1" rtl="0" algn="ctr">
              <a:lnSpc>
                <a:spcPct val="100000"/>
              </a:lnSpc>
              <a:spcBef>
                <a:spcPts val="0"/>
              </a:spcBef>
              <a:spcAft>
                <a:spcPts val="0"/>
              </a:spcAft>
              <a:buClr>
                <a:srgbClr val="CCCCCC"/>
              </a:buClr>
              <a:buSzPts val="2800"/>
              <a:buNone/>
              <a:defRPr sz="2800">
                <a:solidFill>
                  <a:srgbClr val="CCCCCC"/>
                </a:solidFill>
              </a:defRPr>
            </a:lvl2pPr>
            <a:lvl3pPr lvl="2" rtl="0" algn="ctr">
              <a:lnSpc>
                <a:spcPct val="100000"/>
              </a:lnSpc>
              <a:spcBef>
                <a:spcPts val="0"/>
              </a:spcBef>
              <a:spcAft>
                <a:spcPts val="0"/>
              </a:spcAft>
              <a:buClr>
                <a:srgbClr val="CCCCCC"/>
              </a:buClr>
              <a:buSzPts val="2800"/>
              <a:buNone/>
              <a:defRPr sz="2800">
                <a:solidFill>
                  <a:srgbClr val="CCCCCC"/>
                </a:solidFill>
              </a:defRPr>
            </a:lvl3pPr>
            <a:lvl4pPr lvl="3" rtl="0" algn="ctr">
              <a:lnSpc>
                <a:spcPct val="100000"/>
              </a:lnSpc>
              <a:spcBef>
                <a:spcPts val="0"/>
              </a:spcBef>
              <a:spcAft>
                <a:spcPts val="0"/>
              </a:spcAft>
              <a:buClr>
                <a:srgbClr val="CCCCCC"/>
              </a:buClr>
              <a:buSzPts val="2800"/>
              <a:buNone/>
              <a:defRPr sz="2800">
                <a:solidFill>
                  <a:srgbClr val="CCCCCC"/>
                </a:solidFill>
              </a:defRPr>
            </a:lvl4pPr>
            <a:lvl5pPr lvl="4" rtl="0" algn="ctr">
              <a:lnSpc>
                <a:spcPct val="100000"/>
              </a:lnSpc>
              <a:spcBef>
                <a:spcPts val="0"/>
              </a:spcBef>
              <a:spcAft>
                <a:spcPts val="0"/>
              </a:spcAft>
              <a:buClr>
                <a:srgbClr val="CCCCCC"/>
              </a:buClr>
              <a:buSzPts val="2800"/>
              <a:buNone/>
              <a:defRPr sz="2800">
                <a:solidFill>
                  <a:srgbClr val="CCCCCC"/>
                </a:solidFill>
              </a:defRPr>
            </a:lvl5pPr>
            <a:lvl6pPr lvl="5" rtl="0" algn="ctr">
              <a:lnSpc>
                <a:spcPct val="100000"/>
              </a:lnSpc>
              <a:spcBef>
                <a:spcPts val="0"/>
              </a:spcBef>
              <a:spcAft>
                <a:spcPts val="0"/>
              </a:spcAft>
              <a:buClr>
                <a:srgbClr val="CCCCCC"/>
              </a:buClr>
              <a:buSzPts val="2800"/>
              <a:buNone/>
              <a:defRPr sz="2800">
                <a:solidFill>
                  <a:srgbClr val="CCCCCC"/>
                </a:solidFill>
              </a:defRPr>
            </a:lvl6pPr>
            <a:lvl7pPr lvl="6" rtl="0" algn="ctr">
              <a:lnSpc>
                <a:spcPct val="100000"/>
              </a:lnSpc>
              <a:spcBef>
                <a:spcPts val="0"/>
              </a:spcBef>
              <a:spcAft>
                <a:spcPts val="0"/>
              </a:spcAft>
              <a:buClr>
                <a:srgbClr val="CCCCCC"/>
              </a:buClr>
              <a:buSzPts val="2800"/>
              <a:buNone/>
              <a:defRPr sz="2800">
                <a:solidFill>
                  <a:srgbClr val="CCCCCC"/>
                </a:solidFill>
              </a:defRPr>
            </a:lvl7pPr>
            <a:lvl8pPr lvl="7" rtl="0" algn="ctr">
              <a:lnSpc>
                <a:spcPct val="100000"/>
              </a:lnSpc>
              <a:spcBef>
                <a:spcPts val="0"/>
              </a:spcBef>
              <a:spcAft>
                <a:spcPts val="0"/>
              </a:spcAft>
              <a:buClr>
                <a:srgbClr val="CCCCCC"/>
              </a:buClr>
              <a:buSzPts val="2800"/>
              <a:buNone/>
              <a:defRPr sz="2800">
                <a:solidFill>
                  <a:srgbClr val="CCCCCC"/>
                </a:solidFill>
              </a:defRPr>
            </a:lvl8pPr>
            <a:lvl9pPr lvl="8" rtl="0" algn="ctr">
              <a:lnSpc>
                <a:spcPct val="100000"/>
              </a:lnSpc>
              <a:spcBef>
                <a:spcPts val="0"/>
              </a:spcBef>
              <a:spcAft>
                <a:spcPts val="0"/>
              </a:spcAft>
              <a:buClr>
                <a:srgbClr val="CCCCCC"/>
              </a:buClr>
              <a:buSzPts val="2800"/>
              <a:buNone/>
              <a:defRPr sz="2800">
                <a:solidFill>
                  <a:srgbClr val="CCCCCC"/>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4" name="Shape 34"/>
        <p:cNvGrpSpPr/>
        <p:nvPr/>
      </p:nvGrpSpPr>
      <p:grpSpPr>
        <a:xfrm>
          <a:off x="0" y="0"/>
          <a:ext cx="0" cy="0"/>
          <a:chOff x="0" y="0"/>
          <a:chExt cx="0" cy="0"/>
        </a:xfrm>
      </p:grpSpPr>
      <p:sp>
        <p:nvSpPr>
          <p:cNvPr id="35" name="Google Shape;35;p11"/>
          <p:cNvSpPr txBox="1"/>
          <p:nvPr>
            <p:ph hasCustomPrompt="1" type="title"/>
          </p:nvPr>
        </p:nvSpPr>
        <p:spPr>
          <a:xfrm>
            <a:off x="713100" y="2293525"/>
            <a:ext cx="7717800" cy="1499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p:nvPr>
            <p:ph idx="1" type="subTitle"/>
          </p:nvPr>
        </p:nvSpPr>
        <p:spPr>
          <a:xfrm>
            <a:off x="712975" y="3945425"/>
            <a:ext cx="7717800" cy="42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Font typeface="Open Sans Light"/>
              <a:buNone/>
              <a:defRPr sz="1400">
                <a:latin typeface="Open Sans Light"/>
                <a:ea typeface="Open Sans Light"/>
                <a:cs typeface="Open Sans Light"/>
                <a:sym typeface="Open Sans Light"/>
              </a:defRPr>
            </a:lvl1pPr>
            <a:lvl2pPr lvl="1" rtl="0" algn="ctr">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2pPr>
            <a:lvl3pPr lvl="2" rtl="0" algn="ctr">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3pPr>
            <a:lvl4pPr lvl="3" rtl="0" algn="ctr">
              <a:lnSpc>
                <a:spcPct val="100000"/>
              </a:lnSpc>
              <a:spcBef>
                <a:spcPts val="0"/>
              </a:spcBef>
              <a:spcAft>
                <a:spcPts val="0"/>
              </a:spcAft>
              <a:buSzPts val="1200"/>
              <a:buFont typeface="Open Sans Light"/>
              <a:buNone/>
              <a:defRPr>
                <a:latin typeface="Open Sans Light"/>
                <a:ea typeface="Open Sans Light"/>
                <a:cs typeface="Open Sans Light"/>
                <a:sym typeface="Open Sans Light"/>
              </a:defRPr>
            </a:lvl4pPr>
            <a:lvl5pPr lvl="4" rtl="0" algn="ctr">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5pPr>
            <a:lvl6pPr lvl="5" rtl="0" algn="ctr">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6pPr>
            <a:lvl7pPr lvl="6" rtl="0" algn="ctr">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7pPr>
            <a:lvl8pPr lvl="7" rtl="0" algn="ctr">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8pPr>
            <a:lvl9pPr lvl="8" rtl="0" algn="ctr">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2"/>
        </a:solidFill>
      </p:bgPr>
    </p:bg>
    <p:spTree>
      <p:nvGrpSpPr>
        <p:cNvPr id="37" name="Shape 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8" name="Shape 38"/>
        <p:cNvGrpSpPr/>
        <p:nvPr/>
      </p:nvGrpSpPr>
      <p:grpSpPr>
        <a:xfrm>
          <a:off x="0" y="0"/>
          <a:ext cx="0" cy="0"/>
          <a:chOff x="0" y="0"/>
          <a:chExt cx="0" cy="0"/>
        </a:xfrm>
      </p:grpSpPr>
      <p:sp>
        <p:nvSpPr>
          <p:cNvPr id="39" name="Google Shape;39;p13"/>
          <p:cNvSpPr txBox="1"/>
          <p:nvPr>
            <p:ph type="ctrTitle"/>
          </p:nvPr>
        </p:nvSpPr>
        <p:spPr>
          <a:xfrm>
            <a:off x="723600" y="470622"/>
            <a:ext cx="17538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13">
            <a:hlinkClick action="ppaction://hlinksldjump" r:id="rId2"/>
          </p:cNvPr>
          <p:cNvSpPr txBox="1"/>
          <p:nvPr>
            <p:ph idx="2" type="ctrTitle"/>
          </p:nvPr>
        </p:nvSpPr>
        <p:spPr>
          <a:xfrm>
            <a:off x="2869492" y="2202425"/>
            <a:ext cx="11700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41" name="Google Shape;41;p13"/>
          <p:cNvSpPr txBox="1"/>
          <p:nvPr>
            <p:ph idx="1" type="subTitle"/>
          </p:nvPr>
        </p:nvSpPr>
        <p:spPr>
          <a:xfrm>
            <a:off x="2133184" y="2617473"/>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42" name="Google Shape;42;p13">
            <a:hlinkClick action="ppaction://hlinksldjump" r:id="rId3"/>
          </p:cNvPr>
          <p:cNvSpPr txBox="1"/>
          <p:nvPr>
            <p:ph hasCustomPrompt="1" idx="3" type="title"/>
          </p:nvPr>
        </p:nvSpPr>
        <p:spPr>
          <a:xfrm>
            <a:off x="2285884" y="1624335"/>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13">
            <a:hlinkClick action="ppaction://hlinksldjump" r:id="rId4"/>
          </p:cNvPr>
          <p:cNvSpPr txBox="1"/>
          <p:nvPr>
            <p:ph idx="4" type="ctrTitle"/>
          </p:nvPr>
        </p:nvSpPr>
        <p:spPr>
          <a:xfrm>
            <a:off x="3965788" y="2199025"/>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44" name="Google Shape;44;p13"/>
          <p:cNvSpPr txBox="1"/>
          <p:nvPr>
            <p:ph idx="5" type="subTitle"/>
          </p:nvPr>
        </p:nvSpPr>
        <p:spPr>
          <a:xfrm>
            <a:off x="4240888" y="2612183"/>
            <a:ext cx="19767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Font typeface="Open Sans Light"/>
              <a:buNone/>
              <a:defRPr sz="1000"/>
            </a:lvl1pPr>
            <a:lvl2pPr lvl="1"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45" name="Google Shape;45;p13">
            <a:hlinkClick action="ppaction://hlinksldjump" r:id="rId5"/>
          </p:cNvPr>
          <p:cNvSpPr txBox="1"/>
          <p:nvPr>
            <p:ph hasCustomPrompt="1" idx="6" type="title"/>
          </p:nvPr>
        </p:nvSpPr>
        <p:spPr>
          <a:xfrm>
            <a:off x="4483545" y="1620937"/>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3">
            <a:hlinkClick/>
          </p:cNvPr>
          <p:cNvSpPr txBox="1"/>
          <p:nvPr>
            <p:ph idx="7" type="ctrTitle"/>
          </p:nvPr>
        </p:nvSpPr>
        <p:spPr>
          <a:xfrm>
            <a:off x="6974340" y="2199050"/>
            <a:ext cx="1444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47" name="Google Shape;47;p13"/>
          <p:cNvSpPr txBox="1"/>
          <p:nvPr>
            <p:ph idx="8" type="subTitle"/>
          </p:nvPr>
        </p:nvSpPr>
        <p:spPr>
          <a:xfrm>
            <a:off x="6512506" y="2612198"/>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Font typeface="Open Sans Light"/>
              <a:buNone/>
              <a:defRPr sz="1000"/>
            </a:lvl1pPr>
            <a:lvl2pPr lvl="1"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gn="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48" name="Google Shape;48;p13">
            <a:hlinkClick/>
          </p:cNvPr>
          <p:cNvSpPr txBox="1"/>
          <p:nvPr>
            <p:ph hasCustomPrompt="1" idx="9" type="title"/>
          </p:nvPr>
        </p:nvSpPr>
        <p:spPr>
          <a:xfrm>
            <a:off x="6665206" y="1620947"/>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3">
            <a:hlinkClick/>
          </p:cNvPr>
          <p:cNvSpPr txBox="1"/>
          <p:nvPr>
            <p:ph idx="13" type="ctrTitle"/>
          </p:nvPr>
        </p:nvSpPr>
        <p:spPr>
          <a:xfrm>
            <a:off x="725626" y="3784901"/>
            <a:ext cx="1170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50" name="Google Shape;50;p13"/>
          <p:cNvSpPr txBox="1"/>
          <p:nvPr>
            <p:ph idx="14" type="subTitle"/>
          </p:nvPr>
        </p:nvSpPr>
        <p:spPr>
          <a:xfrm>
            <a:off x="725625" y="4199959"/>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51" name="Google Shape;51;p13">
            <a:hlinkClick/>
          </p:cNvPr>
          <p:cNvSpPr txBox="1"/>
          <p:nvPr>
            <p:ph hasCustomPrompt="1" idx="15" type="title"/>
          </p:nvPr>
        </p:nvSpPr>
        <p:spPr>
          <a:xfrm>
            <a:off x="725637" y="3219993"/>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3">
            <a:hlinkClick/>
          </p:cNvPr>
          <p:cNvSpPr txBox="1"/>
          <p:nvPr>
            <p:ph idx="16" type="ctrTitle"/>
          </p:nvPr>
        </p:nvSpPr>
        <p:spPr>
          <a:xfrm>
            <a:off x="2870600" y="3781501"/>
            <a:ext cx="1128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53" name="Google Shape;53;p13"/>
          <p:cNvSpPr txBox="1"/>
          <p:nvPr>
            <p:ph idx="17" type="subTitle"/>
          </p:nvPr>
        </p:nvSpPr>
        <p:spPr>
          <a:xfrm>
            <a:off x="2870596" y="4194668"/>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54" name="Google Shape;54;p13">
            <a:hlinkClick/>
          </p:cNvPr>
          <p:cNvSpPr txBox="1"/>
          <p:nvPr>
            <p:ph hasCustomPrompt="1" idx="18" type="title"/>
          </p:nvPr>
        </p:nvSpPr>
        <p:spPr>
          <a:xfrm>
            <a:off x="2870612" y="3216594"/>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13">
            <a:hlinkClick/>
          </p:cNvPr>
          <p:cNvSpPr txBox="1"/>
          <p:nvPr>
            <p:ph idx="19" type="ctrTitle"/>
          </p:nvPr>
        </p:nvSpPr>
        <p:spPr>
          <a:xfrm>
            <a:off x="5015575" y="3781526"/>
            <a:ext cx="9165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56" name="Google Shape;56;p13"/>
          <p:cNvSpPr txBox="1"/>
          <p:nvPr>
            <p:ph idx="20" type="subTitle"/>
          </p:nvPr>
        </p:nvSpPr>
        <p:spPr>
          <a:xfrm>
            <a:off x="5015575" y="419468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57" name="Google Shape;57;p13">
            <a:hlinkClick/>
          </p:cNvPr>
          <p:cNvSpPr txBox="1"/>
          <p:nvPr>
            <p:ph hasCustomPrompt="1" idx="21" type="title"/>
          </p:nvPr>
        </p:nvSpPr>
        <p:spPr>
          <a:xfrm>
            <a:off x="5015587" y="3216604"/>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3">
    <p:spTree>
      <p:nvGrpSpPr>
        <p:cNvPr id="58" name="Shape 58"/>
        <p:cNvGrpSpPr/>
        <p:nvPr/>
      </p:nvGrpSpPr>
      <p:grpSpPr>
        <a:xfrm>
          <a:off x="0" y="0"/>
          <a:ext cx="0" cy="0"/>
          <a:chOff x="0" y="0"/>
          <a:chExt cx="0" cy="0"/>
        </a:xfrm>
      </p:grpSpPr>
      <p:sp>
        <p:nvSpPr>
          <p:cNvPr id="59" name="Google Shape;59;p14"/>
          <p:cNvSpPr txBox="1"/>
          <p:nvPr>
            <p:ph idx="1" type="subTitle"/>
          </p:nvPr>
        </p:nvSpPr>
        <p:spPr>
          <a:xfrm>
            <a:off x="1441813" y="1410150"/>
            <a:ext cx="6260400" cy="1639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800">
                <a:latin typeface="Open Sans Light"/>
                <a:ea typeface="Open Sans Light"/>
                <a:cs typeface="Open Sans Light"/>
                <a:sym typeface="Open Sans Light"/>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60" name="Google Shape;60;p14"/>
          <p:cNvSpPr txBox="1"/>
          <p:nvPr>
            <p:ph type="title"/>
          </p:nvPr>
        </p:nvSpPr>
        <p:spPr>
          <a:xfrm>
            <a:off x="1441788" y="3278250"/>
            <a:ext cx="6260400" cy="45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2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61" name="Shape 61"/>
        <p:cNvGrpSpPr/>
        <p:nvPr/>
      </p:nvGrpSpPr>
      <p:grpSpPr>
        <a:xfrm>
          <a:off x="0" y="0"/>
          <a:ext cx="0" cy="0"/>
          <a:chOff x="0" y="0"/>
          <a:chExt cx="0" cy="0"/>
        </a:xfrm>
      </p:grpSpPr>
      <p:sp>
        <p:nvSpPr>
          <p:cNvPr id="62" name="Google Shape;62;p15"/>
          <p:cNvSpPr txBox="1"/>
          <p:nvPr>
            <p:ph type="ctrTitle"/>
          </p:nvPr>
        </p:nvSpPr>
        <p:spPr>
          <a:xfrm flipH="1">
            <a:off x="2662025" y="2536464"/>
            <a:ext cx="2823900" cy="16224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B7B7B7"/>
              </a:buClr>
              <a:buSzPts val="3600"/>
              <a:buNone/>
              <a:defRPr sz="3600"/>
            </a:lvl1pPr>
            <a:lvl2pPr lvl="1" rtl="0" algn="r">
              <a:spcBef>
                <a:spcPts val="0"/>
              </a:spcBef>
              <a:spcAft>
                <a:spcPts val="0"/>
              </a:spcAft>
              <a:buClr>
                <a:srgbClr val="B7B7B7"/>
              </a:buClr>
              <a:buSzPts val="6500"/>
              <a:buNone/>
              <a:defRPr sz="6500">
                <a:solidFill>
                  <a:srgbClr val="B7B7B7"/>
                </a:solidFill>
              </a:defRPr>
            </a:lvl2pPr>
            <a:lvl3pPr lvl="2" rtl="0" algn="r">
              <a:spcBef>
                <a:spcPts val="0"/>
              </a:spcBef>
              <a:spcAft>
                <a:spcPts val="0"/>
              </a:spcAft>
              <a:buClr>
                <a:srgbClr val="B7B7B7"/>
              </a:buClr>
              <a:buSzPts val="6500"/>
              <a:buNone/>
              <a:defRPr sz="6500">
                <a:solidFill>
                  <a:srgbClr val="B7B7B7"/>
                </a:solidFill>
              </a:defRPr>
            </a:lvl3pPr>
            <a:lvl4pPr lvl="3" rtl="0" algn="r">
              <a:spcBef>
                <a:spcPts val="0"/>
              </a:spcBef>
              <a:spcAft>
                <a:spcPts val="0"/>
              </a:spcAft>
              <a:buClr>
                <a:srgbClr val="B7B7B7"/>
              </a:buClr>
              <a:buSzPts val="6500"/>
              <a:buNone/>
              <a:defRPr sz="6500">
                <a:solidFill>
                  <a:srgbClr val="B7B7B7"/>
                </a:solidFill>
              </a:defRPr>
            </a:lvl4pPr>
            <a:lvl5pPr lvl="4" rtl="0" algn="r">
              <a:spcBef>
                <a:spcPts val="0"/>
              </a:spcBef>
              <a:spcAft>
                <a:spcPts val="0"/>
              </a:spcAft>
              <a:buClr>
                <a:srgbClr val="B7B7B7"/>
              </a:buClr>
              <a:buSzPts val="6500"/>
              <a:buNone/>
              <a:defRPr sz="6500">
                <a:solidFill>
                  <a:srgbClr val="B7B7B7"/>
                </a:solidFill>
              </a:defRPr>
            </a:lvl5pPr>
            <a:lvl6pPr lvl="5" rtl="0" algn="r">
              <a:spcBef>
                <a:spcPts val="0"/>
              </a:spcBef>
              <a:spcAft>
                <a:spcPts val="0"/>
              </a:spcAft>
              <a:buClr>
                <a:srgbClr val="B7B7B7"/>
              </a:buClr>
              <a:buSzPts val="6500"/>
              <a:buNone/>
              <a:defRPr sz="6500">
                <a:solidFill>
                  <a:srgbClr val="B7B7B7"/>
                </a:solidFill>
              </a:defRPr>
            </a:lvl6pPr>
            <a:lvl7pPr lvl="6" rtl="0" algn="r">
              <a:spcBef>
                <a:spcPts val="0"/>
              </a:spcBef>
              <a:spcAft>
                <a:spcPts val="0"/>
              </a:spcAft>
              <a:buClr>
                <a:srgbClr val="B7B7B7"/>
              </a:buClr>
              <a:buSzPts val="6500"/>
              <a:buNone/>
              <a:defRPr sz="6500">
                <a:solidFill>
                  <a:srgbClr val="B7B7B7"/>
                </a:solidFill>
              </a:defRPr>
            </a:lvl7pPr>
            <a:lvl8pPr lvl="7" rtl="0" algn="r">
              <a:spcBef>
                <a:spcPts val="0"/>
              </a:spcBef>
              <a:spcAft>
                <a:spcPts val="0"/>
              </a:spcAft>
              <a:buClr>
                <a:srgbClr val="B7B7B7"/>
              </a:buClr>
              <a:buSzPts val="6500"/>
              <a:buNone/>
              <a:defRPr sz="6500">
                <a:solidFill>
                  <a:srgbClr val="B7B7B7"/>
                </a:solidFill>
              </a:defRPr>
            </a:lvl8pPr>
            <a:lvl9pPr lvl="8" rtl="0" algn="r">
              <a:spcBef>
                <a:spcPts val="0"/>
              </a:spcBef>
              <a:spcAft>
                <a:spcPts val="0"/>
              </a:spcAft>
              <a:buClr>
                <a:srgbClr val="B7B7B7"/>
              </a:buClr>
              <a:buSzPts val="6500"/>
              <a:buNone/>
              <a:defRPr sz="6500">
                <a:solidFill>
                  <a:srgbClr val="B7B7B7"/>
                </a:solidFill>
              </a:defRPr>
            </a:lvl9pPr>
          </a:lstStyle>
          <a:p/>
        </p:txBody>
      </p:sp>
      <p:sp>
        <p:nvSpPr>
          <p:cNvPr id="63" name="Google Shape;63;p15"/>
          <p:cNvSpPr txBox="1"/>
          <p:nvPr>
            <p:ph hasCustomPrompt="1" idx="2" type="title"/>
          </p:nvPr>
        </p:nvSpPr>
        <p:spPr>
          <a:xfrm flipH="1">
            <a:off x="5726839" y="2419325"/>
            <a:ext cx="2333700" cy="16224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3_1">
    <p:spTree>
      <p:nvGrpSpPr>
        <p:cNvPr id="64" name="Shape 64"/>
        <p:cNvGrpSpPr/>
        <p:nvPr/>
      </p:nvGrpSpPr>
      <p:grpSpPr>
        <a:xfrm>
          <a:off x="0" y="0"/>
          <a:ext cx="0" cy="0"/>
          <a:chOff x="0" y="0"/>
          <a:chExt cx="0" cy="0"/>
        </a:xfrm>
      </p:grpSpPr>
      <p:sp>
        <p:nvSpPr>
          <p:cNvPr id="65" name="Google Shape;65;p16"/>
          <p:cNvSpPr txBox="1"/>
          <p:nvPr>
            <p:ph type="ctrTitle"/>
          </p:nvPr>
        </p:nvSpPr>
        <p:spPr>
          <a:xfrm flipH="1">
            <a:off x="4098567" y="2240372"/>
            <a:ext cx="3224700" cy="1921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B7B7B7"/>
              </a:buClr>
              <a:buSzPts val="3600"/>
              <a:buNone/>
              <a:defRPr sz="3600"/>
            </a:lvl1pPr>
            <a:lvl2pPr lvl="1" rtl="0" algn="r">
              <a:spcBef>
                <a:spcPts val="0"/>
              </a:spcBef>
              <a:spcAft>
                <a:spcPts val="0"/>
              </a:spcAft>
              <a:buClr>
                <a:srgbClr val="B7B7B7"/>
              </a:buClr>
              <a:buSzPts val="6500"/>
              <a:buNone/>
              <a:defRPr sz="6500">
                <a:solidFill>
                  <a:srgbClr val="B7B7B7"/>
                </a:solidFill>
              </a:defRPr>
            </a:lvl2pPr>
            <a:lvl3pPr lvl="2" rtl="0" algn="r">
              <a:spcBef>
                <a:spcPts val="0"/>
              </a:spcBef>
              <a:spcAft>
                <a:spcPts val="0"/>
              </a:spcAft>
              <a:buClr>
                <a:srgbClr val="B7B7B7"/>
              </a:buClr>
              <a:buSzPts val="6500"/>
              <a:buNone/>
              <a:defRPr sz="6500">
                <a:solidFill>
                  <a:srgbClr val="B7B7B7"/>
                </a:solidFill>
              </a:defRPr>
            </a:lvl3pPr>
            <a:lvl4pPr lvl="3" rtl="0" algn="r">
              <a:spcBef>
                <a:spcPts val="0"/>
              </a:spcBef>
              <a:spcAft>
                <a:spcPts val="0"/>
              </a:spcAft>
              <a:buClr>
                <a:srgbClr val="B7B7B7"/>
              </a:buClr>
              <a:buSzPts val="6500"/>
              <a:buNone/>
              <a:defRPr sz="6500">
                <a:solidFill>
                  <a:srgbClr val="B7B7B7"/>
                </a:solidFill>
              </a:defRPr>
            </a:lvl4pPr>
            <a:lvl5pPr lvl="4" rtl="0" algn="r">
              <a:spcBef>
                <a:spcPts val="0"/>
              </a:spcBef>
              <a:spcAft>
                <a:spcPts val="0"/>
              </a:spcAft>
              <a:buClr>
                <a:srgbClr val="B7B7B7"/>
              </a:buClr>
              <a:buSzPts val="6500"/>
              <a:buNone/>
              <a:defRPr sz="6500">
                <a:solidFill>
                  <a:srgbClr val="B7B7B7"/>
                </a:solidFill>
              </a:defRPr>
            </a:lvl5pPr>
            <a:lvl6pPr lvl="5" rtl="0" algn="r">
              <a:spcBef>
                <a:spcPts val="0"/>
              </a:spcBef>
              <a:spcAft>
                <a:spcPts val="0"/>
              </a:spcAft>
              <a:buClr>
                <a:srgbClr val="B7B7B7"/>
              </a:buClr>
              <a:buSzPts val="6500"/>
              <a:buNone/>
              <a:defRPr sz="6500">
                <a:solidFill>
                  <a:srgbClr val="B7B7B7"/>
                </a:solidFill>
              </a:defRPr>
            </a:lvl6pPr>
            <a:lvl7pPr lvl="6" rtl="0" algn="r">
              <a:spcBef>
                <a:spcPts val="0"/>
              </a:spcBef>
              <a:spcAft>
                <a:spcPts val="0"/>
              </a:spcAft>
              <a:buClr>
                <a:srgbClr val="B7B7B7"/>
              </a:buClr>
              <a:buSzPts val="6500"/>
              <a:buNone/>
              <a:defRPr sz="6500">
                <a:solidFill>
                  <a:srgbClr val="B7B7B7"/>
                </a:solidFill>
              </a:defRPr>
            </a:lvl7pPr>
            <a:lvl8pPr lvl="7" rtl="0" algn="r">
              <a:spcBef>
                <a:spcPts val="0"/>
              </a:spcBef>
              <a:spcAft>
                <a:spcPts val="0"/>
              </a:spcAft>
              <a:buClr>
                <a:srgbClr val="B7B7B7"/>
              </a:buClr>
              <a:buSzPts val="6500"/>
              <a:buNone/>
              <a:defRPr sz="6500">
                <a:solidFill>
                  <a:srgbClr val="B7B7B7"/>
                </a:solidFill>
              </a:defRPr>
            </a:lvl8pPr>
            <a:lvl9pPr lvl="8" rtl="0" algn="r">
              <a:spcBef>
                <a:spcPts val="0"/>
              </a:spcBef>
              <a:spcAft>
                <a:spcPts val="0"/>
              </a:spcAft>
              <a:buClr>
                <a:srgbClr val="B7B7B7"/>
              </a:buClr>
              <a:buSzPts val="6500"/>
              <a:buNone/>
              <a:defRPr sz="6500">
                <a:solidFill>
                  <a:srgbClr val="B7B7B7"/>
                </a:solidFill>
              </a:defRPr>
            </a:lvl9pPr>
          </a:lstStyle>
          <a:p/>
        </p:txBody>
      </p:sp>
      <p:sp>
        <p:nvSpPr>
          <p:cNvPr id="66" name="Google Shape;66;p16"/>
          <p:cNvSpPr txBox="1"/>
          <p:nvPr>
            <p:ph hasCustomPrompt="1" idx="2" type="title"/>
          </p:nvPr>
        </p:nvSpPr>
        <p:spPr>
          <a:xfrm flipH="1">
            <a:off x="1631236" y="2269925"/>
            <a:ext cx="2379900" cy="1921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3_1_1">
    <p:spTree>
      <p:nvGrpSpPr>
        <p:cNvPr id="67" name="Shape 67"/>
        <p:cNvGrpSpPr/>
        <p:nvPr/>
      </p:nvGrpSpPr>
      <p:grpSpPr>
        <a:xfrm>
          <a:off x="0" y="0"/>
          <a:ext cx="0" cy="0"/>
          <a:chOff x="0" y="0"/>
          <a:chExt cx="0" cy="0"/>
        </a:xfrm>
      </p:grpSpPr>
      <p:sp>
        <p:nvSpPr>
          <p:cNvPr id="68" name="Google Shape;68;p17"/>
          <p:cNvSpPr txBox="1"/>
          <p:nvPr>
            <p:ph type="ctrTitle"/>
          </p:nvPr>
        </p:nvSpPr>
        <p:spPr>
          <a:xfrm flipH="1">
            <a:off x="2676021" y="2226953"/>
            <a:ext cx="2823900" cy="1921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B7B7B7"/>
              </a:buClr>
              <a:buSzPts val="3600"/>
              <a:buNone/>
              <a:defRPr sz="3600"/>
            </a:lvl1pPr>
            <a:lvl2pPr lvl="1" rtl="0" algn="r">
              <a:spcBef>
                <a:spcPts val="0"/>
              </a:spcBef>
              <a:spcAft>
                <a:spcPts val="0"/>
              </a:spcAft>
              <a:buClr>
                <a:srgbClr val="B7B7B7"/>
              </a:buClr>
              <a:buSzPts val="6500"/>
              <a:buNone/>
              <a:defRPr sz="6500">
                <a:solidFill>
                  <a:srgbClr val="B7B7B7"/>
                </a:solidFill>
              </a:defRPr>
            </a:lvl2pPr>
            <a:lvl3pPr lvl="2" rtl="0" algn="r">
              <a:spcBef>
                <a:spcPts val="0"/>
              </a:spcBef>
              <a:spcAft>
                <a:spcPts val="0"/>
              </a:spcAft>
              <a:buClr>
                <a:srgbClr val="B7B7B7"/>
              </a:buClr>
              <a:buSzPts val="6500"/>
              <a:buNone/>
              <a:defRPr sz="6500">
                <a:solidFill>
                  <a:srgbClr val="B7B7B7"/>
                </a:solidFill>
              </a:defRPr>
            </a:lvl3pPr>
            <a:lvl4pPr lvl="3" rtl="0" algn="r">
              <a:spcBef>
                <a:spcPts val="0"/>
              </a:spcBef>
              <a:spcAft>
                <a:spcPts val="0"/>
              </a:spcAft>
              <a:buClr>
                <a:srgbClr val="B7B7B7"/>
              </a:buClr>
              <a:buSzPts val="6500"/>
              <a:buNone/>
              <a:defRPr sz="6500">
                <a:solidFill>
                  <a:srgbClr val="B7B7B7"/>
                </a:solidFill>
              </a:defRPr>
            </a:lvl4pPr>
            <a:lvl5pPr lvl="4" rtl="0" algn="r">
              <a:spcBef>
                <a:spcPts val="0"/>
              </a:spcBef>
              <a:spcAft>
                <a:spcPts val="0"/>
              </a:spcAft>
              <a:buClr>
                <a:srgbClr val="B7B7B7"/>
              </a:buClr>
              <a:buSzPts val="6500"/>
              <a:buNone/>
              <a:defRPr sz="6500">
                <a:solidFill>
                  <a:srgbClr val="B7B7B7"/>
                </a:solidFill>
              </a:defRPr>
            </a:lvl5pPr>
            <a:lvl6pPr lvl="5" rtl="0" algn="r">
              <a:spcBef>
                <a:spcPts val="0"/>
              </a:spcBef>
              <a:spcAft>
                <a:spcPts val="0"/>
              </a:spcAft>
              <a:buClr>
                <a:srgbClr val="B7B7B7"/>
              </a:buClr>
              <a:buSzPts val="6500"/>
              <a:buNone/>
              <a:defRPr sz="6500">
                <a:solidFill>
                  <a:srgbClr val="B7B7B7"/>
                </a:solidFill>
              </a:defRPr>
            </a:lvl6pPr>
            <a:lvl7pPr lvl="6" rtl="0" algn="r">
              <a:spcBef>
                <a:spcPts val="0"/>
              </a:spcBef>
              <a:spcAft>
                <a:spcPts val="0"/>
              </a:spcAft>
              <a:buClr>
                <a:srgbClr val="B7B7B7"/>
              </a:buClr>
              <a:buSzPts val="6500"/>
              <a:buNone/>
              <a:defRPr sz="6500">
                <a:solidFill>
                  <a:srgbClr val="B7B7B7"/>
                </a:solidFill>
              </a:defRPr>
            </a:lvl7pPr>
            <a:lvl8pPr lvl="7" rtl="0" algn="r">
              <a:spcBef>
                <a:spcPts val="0"/>
              </a:spcBef>
              <a:spcAft>
                <a:spcPts val="0"/>
              </a:spcAft>
              <a:buClr>
                <a:srgbClr val="B7B7B7"/>
              </a:buClr>
              <a:buSzPts val="6500"/>
              <a:buNone/>
              <a:defRPr sz="6500">
                <a:solidFill>
                  <a:srgbClr val="B7B7B7"/>
                </a:solidFill>
              </a:defRPr>
            </a:lvl8pPr>
            <a:lvl9pPr lvl="8" rtl="0" algn="r">
              <a:spcBef>
                <a:spcPts val="0"/>
              </a:spcBef>
              <a:spcAft>
                <a:spcPts val="0"/>
              </a:spcAft>
              <a:buClr>
                <a:srgbClr val="B7B7B7"/>
              </a:buClr>
              <a:buSzPts val="6500"/>
              <a:buNone/>
              <a:defRPr sz="6500">
                <a:solidFill>
                  <a:srgbClr val="B7B7B7"/>
                </a:solidFill>
              </a:defRPr>
            </a:lvl9pPr>
          </a:lstStyle>
          <a:p/>
        </p:txBody>
      </p:sp>
      <p:sp>
        <p:nvSpPr>
          <p:cNvPr id="69" name="Google Shape;69;p17"/>
          <p:cNvSpPr txBox="1"/>
          <p:nvPr>
            <p:ph hasCustomPrompt="1" idx="2" type="title"/>
          </p:nvPr>
        </p:nvSpPr>
        <p:spPr>
          <a:xfrm flipH="1">
            <a:off x="5637514" y="2269925"/>
            <a:ext cx="23631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3_1_1_1">
    <p:spTree>
      <p:nvGrpSpPr>
        <p:cNvPr id="70" name="Shape 70"/>
        <p:cNvGrpSpPr/>
        <p:nvPr/>
      </p:nvGrpSpPr>
      <p:grpSpPr>
        <a:xfrm>
          <a:off x="0" y="0"/>
          <a:ext cx="0" cy="0"/>
          <a:chOff x="0" y="0"/>
          <a:chExt cx="0" cy="0"/>
        </a:xfrm>
      </p:grpSpPr>
      <p:sp>
        <p:nvSpPr>
          <p:cNvPr id="71" name="Google Shape;71;p18"/>
          <p:cNvSpPr txBox="1"/>
          <p:nvPr>
            <p:ph type="ctrTitle"/>
          </p:nvPr>
        </p:nvSpPr>
        <p:spPr>
          <a:xfrm flipH="1">
            <a:off x="4098499" y="2231814"/>
            <a:ext cx="2610000" cy="1921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B7B7B7"/>
              </a:buClr>
              <a:buSzPts val="3600"/>
              <a:buNone/>
              <a:defRPr sz="3600"/>
            </a:lvl1pPr>
            <a:lvl2pPr lvl="1" rtl="0" algn="r">
              <a:spcBef>
                <a:spcPts val="0"/>
              </a:spcBef>
              <a:spcAft>
                <a:spcPts val="0"/>
              </a:spcAft>
              <a:buClr>
                <a:srgbClr val="B7B7B7"/>
              </a:buClr>
              <a:buSzPts val="6500"/>
              <a:buNone/>
              <a:defRPr sz="6500">
                <a:solidFill>
                  <a:srgbClr val="B7B7B7"/>
                </a:solidFill>
              </a:defRPr>
            </a:lvl2pPr>
            <a:lvl3pPr lvl="2" rtl="0" algn="r">
              <a:spcBef>
                <a:spcPts val="0"/>
              </a:spcBef>
              <a:spcAft>
                <a:spcPts val="0"/>
              </a:spcAft>
              <a:buClr>
                <a:srgbClr val="B7B7B7"/>
              </a:buClr>
              <a:buSzPts val="6500"/>
              <a:buNone/>
              <a:defRPr sz="6500">
                <a:solidFill>
                  <a:srgbClr val="B7B7B7"/>
                </a:solidFill>
              </a:defRPr>
            </a:lvl3pPr>
            <a:lvl4pPr lvl="3" rtl="0" algn="r">
              <a:spcBef>
                <a:spcPts val="0"/>
              </a:spcBef>
              <a:spcAft>
                <a:spcPts val="0"/>
              </a:spcAft>
              <a:buClr>
                <a:srgbClr val="B7B7B7"/>
              </a:buClr>
              <a:buSzPts val="6500"/>
              <a:buNone/>
              <a:defRPr sz="6500">
                <a:solidFill>
                  <a:srgbClr val="B7B7B7"/>
                </a:solidFill>
              </a:defRPr>
            </a:lvl4pPr>
            <a:lvl5pPr lvl="4" rtl="0" algn="r">
              <a:spcBef>
                <a:spcPts val="0"/>
              </a:spcBef>
              <a:spcAft>
                <a:spcPts val="0"/>
              </a:spcAft>
              <a:buClr>
                <a:srgbClr val="B7B7B7"/>
              </a:buClr>
              <a:buSzPts val="6500"/>
              <a:buNone/>
              <a:defRPr sz="6500">
                <a:solidFill>
                  <a:srgbClr val="B7B7B7"/>
                </a:solidFill>
              </a:defRPr>
            </a:lvl5pPr>
            <a:lvl6pPr lvl="5" rtl="0" algn="r">
              <a:spcBef>
                <a:spcPts val="0"/>
              </a:spcBef>
              <a:spcAft>
                <a:spcPts val="0"/>
              </a:spcAft>
              <a:buClr>
                <a:srgbClr val="B7B7B7"/>
              </a:buClr>
              <a:buSzPts val="6500"/>
              <a:buNone/>
              <a:defRPr sz="6500">
                <a:solidFill>
                  <a:srgbClr val="B7B7B7"/>
                </a:solidFill>
              </a:defRPr>
            </a:lvl6pPr>
            <a:lvl7pPr lvl="6" rtl="0" algn="r">
              <a:spcBef>
                <a:spcPts val="0"/>
              </a:spcBef>
              <a:spcAft>
                <a:spcPts val="0"/>
              </a:spcAft>
              <a:buClr>
                <a:srgbClr val="B7B7B7"/>
              </a:buClr>
              <a:buSzPts val="6500"/>
              <a:buNone/>
              <a:defRPr sz="6500">
                <a:solidFill>
                  <a:srgbClr val="B7B7B7"/>
                </a:solidFill>
              </a:defRPr>
            </a:lvl7pPr>
            <a:lvl8pPr lvl="7" rtl="0" algn="r">
              <a:spcBef>
                <a:spcPts val="0"/>
              </a:spcBef>
              <a:spcAft>
                <a:spcPts val="0"/>
              </a:spcAft>
              <a:buClr>
                <a:srgbClr val="B7B7B7"/>
              </a:buClr>
              <a:buSzPts val="6500"/>
              <a:buNone/>
              <a:defRPr sz="6500">
                <a:solidFill>
                  <a:srgbClr val="B7B7B7"/>
                </a:solidFill>
              </a:defRPr>
            </a:lvl8pPr>
            <a:lvl9pPr lvl="8" rtl="0" algn="r">
              <a:spcBef>
                <a:spcPts val="0"/>
              </a:spcBef>
              <a:spcAft>
                <a:spcPts val="0"/>
              </a:spcAft>
              <a:buClr>
                <a:srgbClr val="B7B7B7"/>
              </a:buClr>
              <a:buSzPts val="6500"/>
              <a:buNone/>
              <a:defRPr sz="6500">
                <a:solidFill>
                  <a:srgbClr val="B7B7B7"/>
                </a:solidFill>
              </a:defRPr>
            </a:lvl9pPr>
          </a:lstStyle>
          <a:p/>
        </p:txBody>
      </p:sp>
      <p:sp>
        <p:nvSpPr>
          <p:cNvPr id="72" name="Google Shape;72;p18"/>
          <p:cNvSpPr txBox="1"/>
          <p:nvPr>
            <p:ph hasCustomPrompt="1" idx="2" type="title"/>
          </p:nvPr>
        </p:nvSpPr>
        <p:spPr>
          <a:xfrm flipH="1">
            <a:off x="1631236" y="2269925"/>
            <a:ext cx="2379900" cy="1921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3_1_1_1_1">
    <p:spTree>
      <p:nvGrpSpPr>
        <p:cNvPr id="73" name="Shape 73"/>
        <p:cNvGrpSpPr/>
        <p:nvPr/>
      </p:nvGrpSpPr>
      <p:grpSpPr>
        <a:xfrm>
          <a:off x="0" y="0"/>
          <a:ext cx="0" cy="0"/>
          <a:chOff x="0" y="0"/>
          <a:chExt cx="0" cy="0"/>
        </a:xfrm>
      </p:grpSpPr>
      <p:sp>
        <p:nvSpPr>
          <p:cNvPr id="74" name="Google Shape;74;p19"/>
          <p:cNvSpPr txBox="1"/>
          <p:nvPr>
            <p:ph type="ctrTitle"/>
          </p:nvPr>
        </p:nvSpPr>
        <p:spPr>
          <a:xfrm flipH="1">
            <a:off x="2534025" y="2690100"/>
            <a:ext cx="4076100" cy="1255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B7B7B7"/>
              </a:buClr>
              <a:buSzPts val="3600"/>
              <a:buNone/>
              <a:defRPr sz="3600"/>
            </a:lvl1pPr>
            <a:lvl2pPr lvl="1" rtl="0" algn="ctr">
              <a:spcBef>
                <a:spcPts val="0"/>
              </a:spcBef>
              <a:spcAft>
                <a:spcPts val="0"/>
              </a:spcAft>
              <a:buClr>
                <a:srgbClr val="B7B7B7"/>
              </a:buClr>
              <a:buSzPts val="6500"/>
              <a:buNone/>
              <a:defRPr sz="6500">
                <a:solidFill>
                  <a:srgbClr val="B7B7B7"/>
                </a:solidFill>
              </a:defRPr>
            </a:lvl2pPr>
            <a:lvl3pPr lvl="2" rtl="0" algn="ctr">
              <a:spcBef>
                <a:spcPts val="0"/>
              </a:spcBef>
              <a:spcAft>
                <a:spcPts val="0"/>
              </a:spcAft>
              <a:buClr>
                <a:srgbClr val="B7B7B7"/>
              </a:buClr>
              <a:buSzPts val="6500"/>
              <a:buNone/>
              <a:defRPr sz="6500">
                <a:solidFill>
                  <a:srgbClr val="B7B7B7"/>
                </a:solidFill>
              </a:defRPr>
            </a:lvl3pPr>
            <a:lvl4pPr lvl="3" rtl="0" algn="ctr">
              <a:spcBef>
                <a:spcPts val="0"/>
              </a:spcBef>
              <a:spcAft>
                <a:spcPts val="0"/>
              </a:spcAft>
              <a:buClr>
                <a:srgbClr val="B7B7B7"/>
              </a:buClr>
              <a:buSzPts val="6500"/>
              <a:buNone/>
              <a:defRPr sz="6500">
                <a:solidFill>
                  <a:srgbClr val="B7B7B7"/>
                </a:solidFill>
              </a:defRPr>
            </a:lvl4pPr>
            <a:lvl5pPr lvl="4" rtl="0" algn="ctr">
              <a:spcBef>
                <a:spcPts val="0"/>
              </a:spcBef>
              <a:spcAft>
                <a:spcPts val="0"/>
              </a:spcAft>
              <a:buClr>
                <a:srgbClr val="B7B7B7"/>
              </a:buClr>
              <a:buSzPts val="6500"/>
              <a:buNone/>
              <a:defRPr sz="6500">
                <a:solidFill>
                  <a:srgbClr val="B7B7B7"/>
                </a:solidFill>
              </a:defRPr>
            </a:lvl5pPr>
            <a:lvl6pPr lvl="5" rtl="0" algn="ctr">
              <a:spcBef>
                <a:spcPts val="0"/>
              </a:spcBef>
              <a:spcAft>
                <a:spcPts val="0"/>
              </a:spcAft>
              <a:buClr>
                <a:srgbClr val="B7B7B7"/>
              </a:buClr>
              <a:buSzPts val="6500"/>
              <a:buNone/>
              <a:defRPr sz="6500">
                <a:solidFill>
                  <a:srgbClr val="B7B7B7"/>
                </a:solidFill>
              </a:defRPr>
            </a:lvl6pPr>
            <a:lvl7pPr lvl="6" rtl="0" algn="ctr">
              <a:spcBef>
                <a:spcPts val="0"/>
              </a:spcBef>
              <a:spcAft>
                <a:spcPts val="0"/>
              </a:spcAft>
              <a:buClr>
                <a:srgbClr val="B7B7B7"/>
              </a:buClr>
              <a:buSzPts val="6500"/>
              <a:buNone/>
              <a:defRPr sz="6500">
                <a:solidFill>
                  <a:srgbClr val="B7B7B7"/>
                </a:solidFill>
              </a:defRPr>
            </a:lvl7pPr>
            <a:lvl8pPr lvl="7" rtl="0" algn="ctr">
              <a:spcBef>
                <a:spcPts val="0"/>
              </a:spcBef>
              <a:spcAft>
                <a:spcPts val="0"/>
              </a:spcAft>
              <a:buClr>
                <a:srgbClr val="B7B7B7"/>
              </a:buClr>
              <a:buSzPts val="6500"/>
              <a:buNone/>
              <a:defRPr sz="6500">
                <a:solidFill>
                  <a:srgbClr val="B7B7B7"/>
                </a:solidFill>
              </a:defRPr>
            </a:lvl8pPr>
            <a:lvl9pPr lvl="8" rtl="0" algn="ctr">
              <a:spcBef>
                <a:spcPts val="0"/>
              </a:spcBef>
              <a:spcAft>
                <a:spcPts val="0"/>
              </a:spcAft>
              <a:buClr>
                <a:srgbClr val="B7B7B7"/>
              </a:buClr>
              <a:buSzPts val="6500"/>
              <a:buNone/>
              <a:defRPr sz="6500">
                <a:solidFill>
                  <a:srgbClr val="B7B7B7"/>
                </a:solidFill>
              </a:defRPr>
            </a:lvl9pPr>
          </a:lstStyle>
          <a:p/>
        </p:txBody>
      </p:sp>
      <p:sp>
        <p:nvSpPr>
          <p:cNvPr id="75" name="Google Shape;75;p19"/>
          <p:cNvSpPr txBox="1"/>
          <p:nvPr>
            <p:ph hasCustomPrompt="1" idx="2" type="title"/>
          </p:nvPr>
        </p:nvSpPr>
        <p:spPr>
          <a:xfrm flipH="1">
            <a:off x="2533950" y="768900"/>
            <a:ext cx="4076100" cy="1921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B7B7B7"/>
              </a:buClr>
              <a:buSzPts val="16000"/>
              <a:buNone/>
              <a:defRPr sz="16000"/>
            </a:lvl1pPr>
            <a:lvl2pPr lvl="1" rtl="0" algn="ct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
        <p:nvSpPr>
          <p:cNvPr id="76" name="Google Shape;76;p19"/>
          <p:cNvSpPr txBox="1"/>
          <p:nvPr>
            <p:ph idx="1" type="subTitle"/>
          </p:nvPr>
        </p:nvSpPr>
        <p:spPr>
          <a:xfrm>
            <a:off x="2534025" y="3945900"/>
            <a:ext cx="4076100" cy="42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Open Sans Light"/>
                <a:ea typeface="Open Sans Light"/>
                <a:cs typeface="Open Sans Light"/>
                <a:sym typeface="Open Sans Light"/>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6">
  <p:cSld name="CUSTOM_3_1_1_1_1_1">
    <p:spTree>
      <p:nvGrpSpPr>
        <p:cNvPr id="77" name="Shape 77"/>
        <p:cNvGrpSpPr/>
        <p:nvPr/>
      </p:nvGrpSpPr>
      <p:grpSpPr>
        <a:xfrm>
          <a:off x="0" y="0"/>
          <a:ext cx="0" cy="0"/>
          <a:chOff x="0" y="0"/>
          <a:chExt cx="0" cy="0"/>
        </a:xfrm>
      </p:grpSpPr>
      <p:sp>
        <p:nvSpPr>
          <p:cNvPr id="78" name="Google Shape;78;p20"/>
          <p:cNvSpPr txBox="1"/>
          <p:nvPr>
            <p:ph type="ctrTitle"/>
          </p:nvPr>
        </p:nvSpPr>
        <p:spPr>
          <a:xfrm flipH="1">
            <a:off x="4801666" y="2690100"/>
            <a:ext cx="3629100" cy="1255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B7B7B7"/>
              </a:buClr>
              <a:buSzPts val="3600"/>
              <a:buNone/>
              <a:defRPr sz="3600"/>
            </a:lvl1pPr>
            <a:lvl2pPr lvl="1" rtl="0" algn="r">
              <a:spcBef>
                <a:spcPts val="0"/>
              </a:spcBef>
              <a:spcAft>
                <a:spcPts val="0"/>
              </a:spcAft>
              <a:buClr>
                <a:srgbClr val="B7B7B7"/>
              </a:buClr>
              <a:buSzPts val="6500"/>
              <a:buNone/>
              <a:defRPr sz="6500">
                <a:solidFill>
                  <a:srgbClr val="B7B7B7"/>
                </a:solidFill>
              </a:defRPr>
            </a:lvl2pPr>
            <a:lvl3pPr lvl="2" rtl="0" algn="r">
              <a:spcBef>
                <a:spcPts val="0"/>
              </a:spcBef>
              <a:spcAft>
                <a:spcPts val="0"/>
              </a:spcAft>
              <a:buClr>
                <a:srgbClr val="B7B7B7"/>
              </a:buClr>
              <a:buSzPts val="6500"/>
              <a:buNone/>
              <a:defRPr sz="6500">
                <a:solidFill>
                  <a:srgbClr val="B7B7B7"/>
                </a:solidFill>
              </a:defRPr>
            </a:lvl3pPr>
            <a:lvl4pPr lvl="3" rtl="0" algn="r">
              <a:spcBef>
                <a:spcPts val="0"/>
              </a:spcBef>
              <a:spcAft>
                <a:spcPts val="0"/>
              </a:spcAft>
              <a:buClr>
                <a:srgbClr val="B7B7B7"/>
              </a:buClr>
              <a:buSzPts val="6500"/>
              <a:buNone/>
              <a:defRPr sz="6500">
                <a:solidFill>
                  <a:srgbClr val="B7B7B7"/>
                </a:solidFill>
              </a:defRPr>
            </a:lvl4pPr>
            <a:lvl5pPr lvl="4" rtl="0" algn="r">
              <a:spcBef>
                <a:spcPts val="0"/>
              </a:spcBef>
              <a:spcAft>
                <a:spcPts val="0"/>
              </a:spcAft>
              <a:buClr>
                <a:srgbClr val="B7B7B7"/>
              </a:buClr>
              <a:buSzPts val="6500"/>
              <a:buNone/>
              <a:defRPr sz="6500">
                <a:solidFill>
                  <a:srgbClr val="B7B7B7"/>
                </a:solidFill>
              </a:defRPr>
            </a:lvl5pPr>
            <a:lvl6pPr lvl="5" rtl="0" algn="r">
              <a:spcBef>
                <a:spcPts val="0"/>
              </a:spcBef>
              <a:spcAft>
                <a:spcPts val="0"/>
              </a:spcAft>
              <a:buClr>
                <a:srgbClr val="B7B7B7"/>
              </a:buClr>
              <a:buSzPts val="6500"/>
              <a:buNone/>
              <a:defRPr sz="6500">
                <a:solidFill>
                  <a:srgbClr val="B7B7B7"/>
                </a:solidFill>
              </a:defRPr>
            </a:lvl6pPr>
            <a:lvl7pPr lvl="6" rtl="0" algn="r">
              <a:spcBef>
                <a:spcPts val="0"/>
              </a:spcBef>
              <a:spcAft>
                <a:spcPts val="0"/>
              </a:spcAft>
              <a:buClr>
                <a:srgbClr val="B7B7B7"/>
              </a:buClr>
              <a:buSzPts val="6500"/>
              <a:buNone/>
              <a:defRPr sz="6500">
                <a:solidFill>
                  <a:srgbClr val="B7B7B7"/>
                </a:solidFill>
              </a:defRPr>
            </a:lvl7pPr>
            <a:lvl8pPr lvl="7" rtl="0" algn="r">
              <a:spcBef>
                <a:spcPts val="0"/>
              </a:spcBef>
              <a:spcAft>
                <a:spcPts val="0"/>
              </a:spcAft>
              <a:buClr>
                <a:srgbClr val="B7B7B7"/>
              </a:buClr>
              <a:buSzPts val="6500"/>
              <a:buNone/>
              <a:defRPr sz="6500">
                <a:solidFill>
                  <a:srgbClr val="B7B7B7"/>
                </a:solidFill>
              </a:defRPr>
            </a:lvl8pPr>
            <a:lvl9pPr lvl="8" rtl="0" algn="r">
              <a:spcBef>
                <a:spcPts val="0"/>
              </a:spcBef>
              <a:spcAft>
                <a:spcPts val="0"/>
              </a:spcAft>
              <a:buClr>
                <a:srgbClr val="B7B7B7"/>
              </a:buClr>
              <a:buSzPts val="6500"/>
              <a:buNone/>
              <a:defRPr sz="6500">
                <a:solidFill>
                  <a:srgbClr val="B7B7B7"/>
                </a:solidFill>
              </a:defRPr>
            </a:lvl9pPr>
          </a:lstStyle>
          <a:p/>
        </p:txBody>
      </p:sp>
      <p:sp>
        <p:nvSpPr>
          <p:cNvPr id="79" name="Google Shape;79;p20"/>
          <p:cNvSpPr txBox="1"/>
          <p:nvPr>
            <p:ph hasCustomPrompt="1" idx="2" type="title"/>
          </p:nvPr>
        </p:nvSpPr>
        <p:spPr>
          <a:xfrm flipH="1">
            <a:off x="4801666" y="768900"/>
            <a:ext cx="36291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B7B7B7"/>
              </a:buClr>
              <a:buSzPts val="16000"/>
              <a:buNone/>
              <a:defRPr sz="16000"/>
            </a:lvl1pPr>
            <a:lvl2pPr lvl="1" rtl="0" algn="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
        <p:nvSpPr>
          <p:cNvPr id="80" name="Google Shape;80;p20"/>
          <p:cNvSpPr txBox="1"/>
          <p:nvPr>
            <p:ph idx="1" type="subTitle"/>
          </p:nvPr>
        </p:nvSpPr>
        <p:spPr>
          <a:xfrm>
            <a:off x="4801759" y="3945900"/>
            <a:ext cx="3629100" cy="428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atin typeface="Open Sans Light"/>
                <a:ea typeface="Open Sans Light"/>
                <a:cs typeface="Open Sans Light"/>
                <a:sym typeface="Open Sans Light"/>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sz="1400"/>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ctrTitle"/>
          </p:nvPr>
        </p:nvSpPr>
        <p:spPr>
          <a:xfrm flipH="1">
            <a:off x="4101575" y="2149455"/>
            <a:ext cx="2954400" cy="1921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p:txBody>
      </p:sp>
      <p:sp>
        <p:nvSpPr>
          <p:cNvPr id="13" name="Google Shape;13;p3"/>
          <p:cNvSpPr txBox="1"/>
          <p:nvPr>
            <p:ph hasCustomPrompt="1" idx="2" type="title"/>
          </p:nvPr>
        </p:nvSpPr>
        <p:spPr>
          <a:xfrm flipH="1">
            <a:off x="787850" y="2419325"/>
            <a:ext cx="29544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6000"/>
              <a:buNone/>
              <a:defRPr sz="16000"/>
            </a:lvl1pPr>
            <a:lvl2pPr lvl="1"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14000"/>
              <a:buFont typeface="Fira Sans Extra Condensed Medium"/>
              <a:buNone/>
              <a:defRPr sz="14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7">
  <p:cSld name="CUSTOM_3_1_1_1_1_1_1">
    <p:spTree>
      <p:nvGrpSpPr>
        <p:cNvPr id="81" name="Shape 81"/>
        <p:cNvGrpSpPr/>
        <p:nvPr/>
      </p:nvGrpSpPr>
      <p:grpSpPr>
        <a:xfrm>
          <a:off x="0" y="0"/>
          <a:ext cx="0" cy="0"/>
          <a:chOff x="0" y="0"/>
          <a:chExt cx="0" cy="0"/>
        </a:xfrm>
      </p:grpSpPr>
      <p:sp>
        <p:nvSpPr>
          <p:cNvPr id="82" name="Google Shape;82;p21"/>
          <p:cNvSpPr txBox="1"/>
          <p:nvPr>
            <p:ph type="ctrTitle"/>
          </p:nvPr>
        </p:nvSpPr>
        <p:spPr>
          <a:xfrm flipH="1">
            <a:off x="713216" y="2690100"/>
            <a:ext cx="3629100" cy="1255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B7B7B7"/>
              </a:buClr>
              <a:buSzPts val="3600"/>
              <a:buNone/>
              <a:defRPr sz="3600"/>
            </a:lvl1pPr>
            <a:lvl2pPr lvl="1" rtl="0">
              <a:spcBef>
                <a:spcPts val="0"/>
              </a:spcBef>
              <a:spcAft>
                <a:spcPts val="0"/>
              </a:spcAft>
              <a:buClr>
                <a:srgbClr val="B7B7B7"/>
              </a:buClr>
              <a:buSzPts val="6500"/>
              <a:buNone/>
              <a:defRPr sz="6500">
                <a:solidFill>
                  <a:srgbClr val="B7B7B7"/>
                </a:solidFill>
              </a:defRPr>
            </a:lvl2pPr>
            <a:lvl3pPr lvl="2" rtl="0">
              <a:spcBef>
                <a:spcPts val="0"/>
              </a:spcBef>
              <a:spcAft>
                <a:spcPts val="0"/>
              </a:spcAft>
              <a:buClr>
                <a:srgbClr val="B7B7B7"/>
              </a:buClr>
              <a:buSzPts val="6500"/>
              <a:buNone/>
              <a:defRPr sz="6500">
                <a:solidFill>
                  <a:srgbClr val="B7B7B7"/>
                </a:solidFill>
              </a:defRPr>
            </a:lvl3pPr>
            <a:lvl4pPr lvl="3" rtl="0">
              <a:spcBef>
                <a:spcPts val="0"/>
              </a:spcBef>
              <a:spcAft>
                <a:spcPts val="0"/>
              </a:spcAft>
              <a:buClr>
                <a:srgbClr val="B7B7B7"/>
              </a:buClr>
              <a:buSzPts val="6500"/>
              <a:buNone/>
              <a:defRPr sz="6500">
                <a:solidFill>
                  <a:srgbClr val="B7B7B7"/>
                </a:solidFill>
              </a:defRPr>
            </a:lvl4pPr>
            <a:lvl5pPr lvl="4" rtl="0">
              <a:spcBef>
                <a:spcPts val="0"/>
              </a:spcBef>
              <a:spcAft>
                <a:spcPts val="0"/>
              </a:spcAft>
              <a:buClr>
                <a:srgbClr val="B7B7B7"/>
              </a:buClr>
              <a:buSzPts val="6500"/>
              <a:buNone/>
              <a:defRPr sz="6500">
                <a:solidFill>
                  <a:srgbClr val="B7B7B7"/>
                </a:solidFill>
              </a:defRPr>
            </a:lvl5pPr>
            <a:lvl6pPr lvl="5" rtl="0">
              <a:spcBef>
                <a:spcPts val="0"/>
              </a:spcBef>
              <a:spcAft>
                <a:spcPts val="0"/>
              </a:spcAft>
              <a:buClr>
                <a:srgbClr val="B7B7B7"/>
              </a:buClr>
              <a:buSzPts val="6500"/>
              <a:buNone/>
              <a:defRPr sz="6500">
                <a:solidFill>
                  <a:srgbClr val="B7B7B7"/>
                </a:solidFill>
              </a:defRPr>
            </a:lvl6pPr>
            <a:lvl7pPr lvl="6" rtl="0">
              <a:spcBef>
                <a:spcPts val="0"/>
              </a:spcBef>
              <a:spcAft>
                <a:spcPts val="0"/>
              </a:spcAft>
              <a:buClr>
                <a:srgbClr val="B7B7B7"/>
              </a:buClr>
              <a:buSzPts val="6500"/>
              <a:buNone/>
              <a:defRPr sz="6500">
                <a:solidFill>
                  <a:srgbClr val="B7B7B7"/>
                </a:solidFill>
              </a:defRPr>
            </a:lvl7pPr>
            <a:lvl8pPr lvl="7" rtl="0">
              <a:spcBef>
                <a:spcPts val="0"/>
              </a:spcBef>
              <a:spcAft>
                <a:spcPts val="0"/>
              </a:spcAft>
              <a:buClr>
                <a:srgbClr val="B7B7B7"/>
              </a:buClr>
              <a:buSzPts val="6500"/>
              <a:buNone/>
              <a:defRPr sz="6500">
                <a:solidFill>
                  <a:srgbClr val="B7B7B7"/>
                </a:solidFill>
              </a:defRPr>
            </a:lvl8pPr>
            <a:lvl9pPr lvl="8" rtl="0">
              <a:spcBef>
                <a:spcPts val="0"/>
              </a:spcBef>
              <a:spcAft>
                <a:spcPts val="0"/>
              </a:spcAft>
              <a:buClr>
                <a:srgbClr val="B7B7B7"/>
              </a:buClr>
              <a:buSzPts val="6500"/>
              <a:buNone/>
              <a:defRPr sz="6500">
                <a:solidFill>
                  <a:srgbClr val="B7B7B7"/>
                </a:solidFill>
              </a:defRPr>
            </a:lvl9pPr>
          </a:lstStyle>
          <a:p/>
        </p:txBody>
      </p:sp>
      <p:sp>
        <p:nvSpPr>
          <p:cNvPr id="83" name="Google Shape;83;p21"/>
          <p:cNvSpPr txBox="1"/>
          <p:nvPr>
            <p:ph hasCustomPrompt="1" idx="2" type="title"/>
          </p:nvPr>
        </p:nvSpPr>
        <p:spPr>
          <a:xfrm flipH="1">
            <a:off x="713216" y="768900"/>
            <a:ext cx="3629100" cy="1921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
        <p:nvSpPr>
          <p:cNvPr id="84" name="Google Shape;84;p21"/>
          <p:cNvSpPr txBox="1"/>
          <p:nvPr>
            <p:ph idx="1" type="subTitle"/>
          </p:nvPr>
        </p:nvSpPr>
        <p:spPr>
          <a:xfrm>
            <a:off x="713309" y="3945900"/>
            <a:ext cx="3629100" cy="42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Open Sans Light"/>
                <a:ea typeface="Open Sans Light"/>
                <a:cs typeface="Open Sans Light"/>
                <a:sym typeface="Open Sans Light"/>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_1">
    <p:spTree>
      <p:nvGrpSpPr>
        <p:cNvPr id="85" name="Shape 85"/>
        <p:cNvGrpSpPr/>
        <p:nvPr/>
      </p:nvGrpSpPr>
      <p:grpSpPr>
        <a:xfrm>
          <a:off x="0" y="0"/>
          <a:ext cx="0" cy="0"/>
          <a:chOff x="0" y="0"/>
          <a:chExt cx="0" cy="0"/>
        </a:xfrm>
      </p:grpSpPr>
      <p:sp>
        <p:nvSpPr>
          <p:cNvPr id="86" name="Google Shape;86;p22"/>
          <p:cNvSpPr txBox="1"/>
          <p:nvPr>
            <p:ph type="ctrTitle"/>
          </p:nvPr>
        </p:nvSpPr>
        <p:spPr>
          <a:xfrm>
            <a:off x="4755000" y="1851800"/>
            <a:ext cx="2983200" cy="578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1600"/>
              <a:buNone/>
              <a:defRPr sz="1600"/>
            </a:lvl2pPr>
            <a:lvl3pPr lvl="2" rtl="0" algn="r">
              <a:spcBef>
                <a:spcPts val="0"/>
              </a:spcBef>
              <a:spcAft>
                <a:spcPts val="0"/>
              </a:spcAft>
              <a:buSzPts val="1600"/>
              <a:buNone/>
              <a:defRPr sz="1600"/>
            </a:lvl3pPr>
            <a:lvl4pPr lvl="3" rtl="0" algn="r">
              <a:spcBef>
                <a:spcPts val="0"/>
              </a:spcBef>
              <a:spcAft>
                <a:spcPts val="0"/>
              </a:spcAft>
              <a:buSzPts val="1600"/>
              <a:buNone/>
              <a:defRPr sz="1600"/>
            </a:lvl4pPr>
            <a:lvl5pPr lvl="4" rtl="0" algn="r">
              <a:spcBef>
                <a:spcPts val="0"/>
              </a:spcBef>
              <a:spcAft>
                <a:spcPts val="0"/>
              </a:spcAft>
              <a:buSzPts val="1600"/>
              <a:buNone/>
              <a:defRPr sz="1600"/>
            </a:lvl5pPr>
            <a:lvl6pPr lvl="5" rtl="0" algn="r">
              <a:spcBef>
                <a:spcPts val="0"/>
              </a:spcBef>
              <a:spcAft>
                <a:spcPts val="0"/>
              </a:spcAft>
              <a:buSzPts val="1600"/>
              <a:buNone/>
              <a:defRPr sz="1600"/>
            </a:lvl6pPr>
            <a:lvl7pPr lvl="6" rtl="0" algn="r">
              <a:spcBef>
                <a:spcPts val="0"/>
              </a:spcBef>
              <a:spcAft>
                <a:spcPts val="0"/>
              </a:spcAft>
              <a:buSzPts val="1600"/>
              <a:buNone/>
              <a:defRPr sz="1600"/>
            </a:lvl7pPr>
            <a:lvl8pPr lvl="7" rtl="0" algn="r">
              <a:spcBef>
                <a:spcPts val="0"/>
              </a:spcBef>
              <a:spcAft>
                <a:spcPts val="0"/>
              </a:spcAft>
              <a:buSzPts val="1600"/>
              <a:buNone/>
              <a:defRPr sz="1600"/>
            </a:lvl8pPr>
            <a:lvl9pPr lvl="8" rtl="0" algn="r">
              <a:spcBef>
                <a:spcPts val="0"/>
              </a:spcBef>
              <a:spcAft>
                <a:spcPts val="0"/>
              </a:spcAft>
              <a:buSzPts val="1600"/>
              <a:buNone/>
              <a:defRPr sz="1600"/>
            </a:lvl9pPr>
          </a:lstStyle>
          <a:p/>
        </p:txBody>
      </p:sp>
      <p:sp>
        <p:nvSpPr>
          <p:cNvPr id="87" name="Google Shape;87;p22"/>
          <p:cNvSpPr txBox="1"/>
          <p:nvPr>
            <p:ph idx="1" type="subTitle"/>
          </p:nvPr>
        </p:nvSpPr>
        <p:spPr>
          <a:xfrm>
            <a:off x="4754950" y="2314225"/>
            <a:ext cx="2983200" cy="1336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200">
                <a:latin typeface="Open Sans Light"/>
                <a:ea typeface="Open Sans Light"/>
                <a:cs typeface="Open Sans Light"/>
                <a:sym typeface="Open Sans Light"/>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2">
    <p:spTree>
      <p:nvGrpSpPr>
        <p:cNvPr id="88" name="Shape 88"/>
        <p:cNvGrpSpPr/>
        <p:nvPr/>
      </p:nvGrpSpPr>
      <p:grpSpPr>
        <a:xfrm>
          <a:off x="0" y="0"/>
          <a:ext cx="0" cy="0"/>
          <a:chOff x="0" y="0"/>
          <a:chExt cx="0" cy="0"/>
        </a:xfrm>
      </p:grpSpPr>
      <p:sp>
        <p:nvSpPr>
          <p:cNvPr id="89" name="Google Shape;89;p23"/>
          <p:cNvSpPr txBox="1"/>
          <p:nvPr>
            <p:ph idx="1" type="subTitle"/>
          </p:nvPr>
        </p:nvSpPr>
        <p:spPr>
          <a:xfrm flipH="1">
            <a:off x="2144325" y="3016350"/>
            <a:ext cx="4855200" cy="65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1200">
                <a:latin typeface="Open Sans Light"/>
                <a:ea typeface="Open Sans Light"/>
                <a:cs typeface="Open Sans Light"/>
                <a:sym typeface="Open Sans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0" name="Google Shape;90;p23"/>
          <p:cNvSpPr txBox="1"/>
          <p:nvPr>
            <p:ph type="title"/>
          </p:nvPr>
        </p:nvSpPr>
        <p:spPr>
          <a:xfrm>
            <a:off x="2144466" y="1380450"/>
            <a:ext cx="4855200" cy="163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1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91" name="Shape 91"/>
        <p:cNvGrpSpPr/>
        <p:nvPr/>
      </p:nvGrpSpPr>
      <p:grpSpPr>
        <a:xfrm>
          <a:off x="0" y="0"/>
          <a:ext cx="0" cy="0"/>
          <a:chOff x="0" y="0"/>
          <a:chExt cx="0" cy="0"/>
        </a:xfrm>
      </p:grpSpPr>
      <p:sp>
        <p:nvSpPr>
          <p:cNvPr id="92" name="Google Shape;92;p24"/>
          <p:cNvSpPr txBox="1"/>
          <p:nvPr>
            <p:ph type="ctrTitle"/>
          </p:nvPr>
        </p:nvSpPr>
        <p:spPr>
          <a:xfrm>
            <a:off x="3414400" y="1822650"/>
            <a:ext cx="5007900" cy="954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sz="3600"/>
            </a:lvl1pPr>
            <a:lvl2pPr lvl="1" rtl="0" algn="r">
              <a:spcBef>
                <a:spcPts val="0"/>
              </a:spcBef>
              <a:spcAft>
                <a:spcPts val="0"/>
              </a:spcAft>
              <a:buSzPts val="1600"/>
              <a:buNone/>
              <a:defRPr sz="1600"/>
            </a:lvl2pPr>
            <a:lvl3pPr lvl="2" rtl="0" algn="r">
              <a:spcBef>
                <a:spcPts val="0"/>
              </a:spcBef>
              <a:spcAft>
                <a:spcPts val="0"/>
              </a:spcAft>
              <a:buSzPts val="1600"/>
              <a:buNone/>
              <a:defRPr sz="1600"/>
            </a:lvl3pPr>
            <a:lvl4pPr lvl="3" rtl="0" algn="r">
              <a:spcBef>
                <a:spcPts val="0"/>
              </a:spcBef>
              <a:spcAft>
                <a:spcPts val="0"/>
              </a:spcAft>
              <a:buSzPts val="1600"/>
              <a:buNone/>
              <a:defRPr sz="1600"/>
            </a:lvl4pPr>
            <a:lvl5pPr lvl="4" rtl="0" algn="r">
              <a:spcBef>
                <a:spcPts val="0"/>
              </a:spcBef>
              <a:spcAft>
                <a:spcPts val="0"/>
              </a:spcAft>
              <a:buSzPts val="1600"/>
              <a:buNone/>
              <a:defRPr sz="1600"/>
            </a:lvl5pPr>
            <a:lvl6pPr lvl="5" rtl="0" algn="r">
              <a:spcBef>
                <a:spcPts val="0"/>
              </a:spcBef>
              <a:spcAft>
                <a:spcPts val="0"/>
              </a:spcAft>
              <a:buSzPts val="1600"/>
              <a:buNone/>
              <a:defRPr sz="1600"/>
            </a:lvl6pPr>
            <a:lvl7pPr lvl="6" rtl="0" algn="r">
              <a:spcBef>
                <a:spcPts val="0"/>
              </a:spcBef>
              <a:spcAft>
                <a:spcPts val="0"/>
              </a:spcAft>
              <a:buSzPts val="1600"/>
              <a:buNone/>
              <a:defRPr sz="1600"/>
            </a:lvl7pPr>
            <a:lvl8pPr lvl="7" rtl="0" algn="r">
              <a:spcBef>
                <a:spcPts val="0"/>
              </a:spcBef>
              <a:spcAft>
                <a:spcPts val="0"/>
              </a:spcAft>
              <a:buSzPts val="1600"/>
              <a:buNone/>
              <a:defRPr sz="1600"/>
            </a:lvl8pPr>
            <a:lvl9pPr lvl="8" rtl="0" algn="r">
              <a:spcBef>
                <a:spcPts val="0"/>
              </a:spcBef>
              <a:spcAft>
                <a:spcPts val="0"/>
              </a:spcAft>
              <a:buSzPts val="1600"/>
              <a:buNone/>
              <a:defRPr sz="1600"/>
            </a:lvl9pPr>
          </a:lstStyle>
          <a:p/>
        </p:txBody>
      </p:sp>
      <p:sp>
        <p:nvSpPr>
          <p:cNvPr id="93" name="Google Shape;93;p24"/>
          <p:cNvSpPr txBox="1"/>
          <p:nvPr>
            <p:ph idx="1" type="subTitle"/>
          </p:nvPr>
        </p:nvSpPr>
        <p:spPr>
          <a:xfrm>
            <a:off x="4563475" y="2777250"/>
            <a:ext cx="3867300" cy="54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000">
                <a:latin typeface="Open Sans Light"/>
                <a:ea typeface="Open Sans Light"/>
                <a:cs typeface="Open Sans Light"/>
                <a:sym typeface="Open Sans Light"/>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7">
    <p:spTree>
      <p:nvGrpSpPr>
        <p:cNvPr id="94" name="Shape 94"/>
        <p:cNvGrpSpPr/>
        <p:nvPr/>
      </p:nvGrpSpPr>
      <p:grpSpPr>
        <a:xfrm>
          <a:off x="0" y="0"/>
          <a:ext cx="0" cy="0"/>
          <a:chOff x="0" y="0"/>
          <a:chExt cx="0" cy="0"/>
        </a:xfrm>
      </p:grpSpPr>
      <p:sp>
        <p:nvSpPr>
          <p:cNvPr id="95" name="Google Shape;95;p25"/>
          <p:cNvSpPr txBox="1"/>
          <p:nvPr>
            <p:ph type="ctrTitle"/>
          </p:nvPr>
        </p:nvSpPr>
        <p:spPr>
          <a:xfrm>
            <a:off x="5159880" y="2227950"/>
            <a:ext cx="2983200" cy="343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96" name="Google Shape;96;p25"/>
          <p:cNvSpPr txBox="1"/>
          <p:nvPr>
            <p:ph idx="1" type="subTitle"/>
          </p:nvPr>
        </p:nvSpPr>
        <p:spPr>
          <a:xfrm>
            <a:off x="5159880" y="2571750"/>
            <a:ext cx="2983200" cy="636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8">
    <p:spTree>
      <p:nvGrpSpPr>
        <p:cNvPr id="97" name="Shape 97"/>
        <p:cNvGrpSpPr/>
        <p:nvPr/>
      </p:nvGrpSpPr>
      <p:grpSpPr>
        <a:xfrm>
          <a:off x="0" y="0"/>
          <a:ext cx="0" cy="0"/>
          <a:chOff x="0" y="0"/>
          <a:chExt cx="0" cy="0"/>
        </a:xfrm>
      </p:grpSpPr>
      <p:sp>
        <p:nvSpPr>
          <p:cNvPr id="98" name="Google Shape;98;p26"/>
          <p:cNvSpPr txBox="1"/>
          <p:nvPr>
            <p:ph type="ctrTitle"/>
          </p:nvPr>
        </p:nvSpPr>
        <p:spPr>
          <a:xfrm>
            <a:off x="945189" y="2227950"/>
            <a:ext cx="2983200" cy="343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99" name="Google Shape;99;p26"/>
          <p:cNvSpPr txBox="1"/>
          <p:nvPr>
            <p:ph idx="1" type="subTitle"/>
          </p:nvPr>
        </p:nvSpPr>
        <p:spPr>
          <a:xfrm>
            <a:off x="945200" y="2571750"/>
            <a:ext cx="2983200" cy="63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4">
    <p:spTree>
      <p:nvGrpSpPr>
        <p:cNvPr id="100" name="Shape 100"/>
        <p:cNvGrpSpPr/>
        <p:nvPr/>
      </p:nvGrpSpPr>
      <p:grpSpPr>
        <a:xfrm>
          <a:off x="0" y="0"/>
          <a:ext cx="0" cy="0"/>
          <a:chOff x="0" y="0"/>
          <a:chExt cx="0" cy="0"/>
        </a:xfrm>
      </p:grpSpPr>
      <p:sp>
        <p:nvSpPr>
          <p:cNvPr id="101" name="Google Shape;101;p27"/>
          <p:cNvSpPr txBox="1"/>
          <p:nvPr>
            <p:ph idx="1" type="subTitle"/>
          </p:nvPr>
        </p:nvSpPr>
        <p:spPr>
          <a:xfrm flipH="1">
            <a:off x="1010400" y="3423025"/>
            <a:ext cx="1648500" cy="31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Share"/>
              <a:buNone/>
              <a:defRPr sz="1400">
                <a:latin typeface="DM Serif Display"/>
                <a:ea typeface="DM Serif Display"/>
                <a:cs typeface="DM Serif Display"/>
                <a:sym typeface="DM Serif Display"/>
              </a:defRPr>
            </a:lvl1pPr>
            <a:lvl2pPr lvl="1" rtl="0" algn="ctr">
              <a:lnSpc>
                <a:spcPct val="100000"/>
              </a:lnSpc>
              <a:spcBef>
                <a:spcPts val="0"/>
              </a:spcBef>
              <a:spcAft>
                <a:spcPts val="0"/>
              </a:spcAft>
              <a:buSzPts val="2500"/>
              <a:buFont typeface="Share"/>
              <a:buNone/>
              <a:defRPr b="1" sz="2500">
                <a:latin typeface="Share"/>
                <a:ea typeface="Share"/>
                <a:cs typeface="Share"/>
                <a:sym typeface="Share"/>
              </a:defRPr>
            </a:lvl2pPr>
            <a:lvl3pPr lvl="2" rtl="0" algn="ctr">
              <a:lnSpc>
                <a:spcPct val="100000"/>
              </a:lnSpc>
              <a:spcBef>
                <a:spcPts val="0"/>
              </a:spcBef>
              <a:spcAft>
                <a:spcPts val="0"/>
              </a:spcAft>
              <a:buSzPts val="2500"/>
              <a:buFont typeface="Share"/>
              <a:buNone/>
              <a:defRPr b="1" sz="2500">
                <a:latin typeface="Share"/>
                <a:ea typeface="Share"/>
                <a:cs typeface="Share"/>
                <a:sym typeface="Share"/>
              </a:defRPr>
            </a:lvl3pPr>
            <a:lvl4pPr lvl="3" rtl="0" algn="ctr">
              <a:lnSpc>
                <a:spcPct val="100000"/>
              </a:lnSpc>
              <a:spcBef>
                <a:spcPts val="0"/>
              </a:spcBef>
              <a:spcAft>
                <a:spcPts val="0"/>
              </a:spcAft>
              <a:buSzPts val="2500"/>
              <a:buFont typeface="Share"/>
              <a:buNone/>
              <a:defRPr b="1" sz="2500">
                <a:latin typeface="Share"/>
                <a:ea typeface="Share"/>
                <a:cs typeface="Share"/>
                <a:sym typeface="Share"/>
              </a:defRPr>
            </a:lvl4pPr>
            <a:lvl5pPr lvl="4" rtl="0" algn="ctr">
              <a:lnSpc>
                <a:spcPct val="100000"/>
              </a:lnSpc>
              <a:spcBef>
                <a:spcPts val="0"/>
              </a:spcBef>
              <a:spcAft>
                <a:spcPts val="0"/>
              </a:spcAft>
              <a:buSzPts val="2500"/>
              <a:buFont typeface="Share"/>
              <a:buNone/>
              <a:defRPr b="1" sz="2500">
                <a:latin typeface="Share"/>
                <a:ea typeface="Share"/>
                <a:cs typeface="Share"/>
                <a:sym typeface="Share"/>
              </a:defRPr>
            </a:lvl5pPr>
            <a:lvl6pPr lvl="5" rtl="0" algn="ctr">
              <a:lnSpc>
                <a:spcPct val="100000"/>
              </a:lnSpc>
              <a:spcBef>
                <a:spcPts val="0"/>
              </a:spcBef>
              <a:spcAft>
                <a:spcPts val="0"/>
              </a:spcAft>
              <a:buSzPts val="2500"/>
              <a:buFont typeface="Share"/>
              <a:buNone/>
              <a:defRPr b="1" sz="2500">
                <a:latin typeface="Share"/>
                <a:ea typeface="Share"/>
                <a:cs typeface="Share"/>
                <a:sym typeface="Share"/>
              </a:defRPr>
            </a:lvl6pPr>
            <a:lvl7pPr lvl="6" rtl="0" algn="ctr">
              <a:lnSpc>
                <a:spcPct val="100000"/>
              </a:lnSpc>
              <a:spcBef>
                <a:spcPts val="0"/>
              </a:spcBef>
              <a:spcAft>
                <a:spcPts val="0"/>
              </a:spcAft>
              <a:buSzPts val="2500"/>
              <a:buFont typeface="Share"/>
              <a:buNone/>
              <a:defRPr b="1" sz="2500">
                <a:latin typeface="Share"/>
                <a:ea typeface="Share"/>
                <a:cs typeface="Share"/>
                <a:sym typeface="Share"/>
              </a:defRPr>
            </a:lvl7pPr>
            <a:lvl8pPr lvl="7" rtl="0" algn="ctr">
              <a:lnSpc>
                <a:spcPct val="100000"/>
              </a:lnSpc>
              <a:spcBef>
                <a:spcPts val="0"/>
              </a:spcBef>
              <a:spcAft>
                <a:spcPts val="0"/>
              </a:spcAft>
              <a:buSzPts val="2500"/>
              <a:buFont typeface="Share"/>
              <a:buNone/>
              <a:defRPr b="1" sz="2500">
                <a:latin typeface="Share"/>
                <a:ea typeface="Share"/>
                <a:cs typeface="Share"/>
                <a:sym typeface="Share"/>
              </a:defRPr>
            </a:lvl8pPr>
            <a:lvl9pPr lvl="8" rtl="0" algn="ctr">
              <a:lnSpc>
                <a:spcPct val="100000"/>
              </a:lnSpc>
              <a:spcBef>
                <a:spcPts val="0"/>
              </a:spcBef>
              <a:spcAft>
                <a:spcPts val="0"/>
              </a:spcAft>
              <a:buSzPts val="2500"/>
              <a:buFont typeface="Share"/>
              <a:buNone/>
              <a:defRPr b="1" sz="2500">
                <a:latin typeface="Share"/>
                <a:ea typeface="Share"/>
                <a:cs typeface="Share"/>
                <a:sym typeface="Share"/>
              </a:defRPr>
            </a:lvl9pPr>
          </a:lstStyle>
          <a:p/>
        </p:txBody>
      </p:sp>
      <p:sp>
        <p:nvSpPr>
          <p:cNvPr id="102" name="Google Shape;102;p27"/>
          <p:cNvSpPr txBox="1"/>
          <p:nvPr>
            <p:ph idx="2" type="subTitle"/>
          </p:nvPr>
        </p:nvSpPr>
        <p:spPr>
          <a:xfrm flipH="1">
            <a:off x="1010400" y="3740150"/>
            <a:ext cx="1648500" cy="43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000">
                <a:latin typeface="Open Sans Light"/>
                <a:ea typeface="Open Sans Light"/>
                <a:cs typeface="Open Sans Light"/>
                <a:sym typeface="Open Sans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3" name="Google Shape;103;p27"/>
          <p:cNvSpPr txBox="1"/>
          <p:nvPr>
            <p:ph idx="3" type="subTitle"/>
          </p:nvPr>
        </p:nvSpPr>
        <p:spPr>
          <a:xfrm flipH="1">
            <a:off x="3747750" y="3423025"/>
            <a:ext cx="1648500" cy="31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Share"/>
              <a:buNone/>
              <a:defRPr sz="1400">
                <a:latin typeface="DM Serif Display"/>
                <a:ea typeface="DM Serif Display"/>
                <a:cs typeface="DM Serif Display"/>
                <a:sym typeface="DM Serif Display"/>
              </a:defRPr>
            </a:lvl1pPr>
            <a:lvl2pPr lvl="1" rtl="0" algn="ctr">
              <a:lnSpc>
                <a:spcPct val="100000"/>
              </a:lnSpc>
              <a:spcBef>
                <a:spcPts val="0"/>
              </a:spcBef>
              <a:spcAft>
                <a:spcPts val="0"/>
              </a:spcAft>
              <a:buSzPts val="2500"/>
              <a:buFont typeface="Share"/>
              <a:buNone/>
              <a:defRPr b="1" sz="2500">
                <a:latin typeface="Share"/>
                <a:ea typeface="Share"/>
                <a:cs typeface="Share"/>
                <a:sym typeface="Share"/>
              </a:defRPr>
            </a:lvl2pPr>
            <a:lvl3pPr lvl="2" rtl="0" algn="ctr">
              <a:lnSpc>
                <a:spcPct val="100000"/>
              </a:lnSpc>
              <a:spcBef>
                <a:spcPts val="0"/>
              </a:spcBef>
              <a:spcAft>
                <a:spcPts val="0"/>
              </a:spcAft>
              <a:buSzPts val="2500"/>
              <a:buFont typeface="Share"/>
              <a:buNone/>
              <a:defRPr b="1" sz="2500">
                <a:latin typeface="Share"/>
                <a:ea typeface="Share"/>
                <a:cs typeface="Share"/>
                <a:sym typeface="Share"/>
              </a:defRPr>
            </a:lvl3pPr>
            <a:lvl4pPr lvl="3" rtl="0" algn="ctr">
              <a:lnSpc>
                <a:spcPct val="100000"/>
              </a:lnSpc>
              <a:spcBef>
                <a:spcPts val="0"/>
              </a:spcBef>
              <a:spcAft>
                <a:spcPts val="0"/>
              </a:spcAft>
              <a:buSzPts val="2500"/>
              <a:buFont typeface="Share"/>
              <a:buNone/>
              <a:defRPr b="1" sz="2500">
                <a:latin typeface="Share"/>
                <a:ea typeface="Share"/>
                <a:cs typeface="Share"/>
                <a:sym typeface="Share"/>
              </a:defRPr>
            </a:lvl4pPr>
            <a:lvl5pPr lvl="4" rtl="0" algn="ctr">
              <a:lnSpc>
                <a:spcPct val="100000"/>
              </a:lnSpc>
              <a:spcBef>
                <a:spcPts val="0"/>
              </a:spcBef>
              <a:spcAft>
                <a:spcPts val="0"/>
              </a:spcAft>
              <a:buSzPts val="2500"/>
              <a:buFont typeface="Share"/>
              <a:buNone/>
              <a:defRPr b="1" sz="2500">
                <a:latin typeface="Share"/>
                <a:ea typeface="Share"/>
                <a:cs typeface="Share"/>
                <a:sym typeface="Share"/>
              </a:defRPr>
            </a:lvl5pPr>
            <a:lvl6pPr lvl="5" rtl="0" algn="ctr">
              <a:lnSpc>
                <a:spcPct val="100000"/>
              </a:lnSpc>
              <a:spcBef>
                <a:spcPts val="0"/>
              </a:spcBef>
              <a:spcAft>
                <a:spcPts val="0"/>
              </a:spcAft>
              <a:buSzPts val="2500"/>
              <a:buFont typeface="Share"/>
              <a:buNone/>
              <a:defRPr b="1" sz="2500">
                <a:latin typeface="Share"/>
                <a:ea typeface="Share"/>
                <a:cs typeface="Share"/>
                <a:sym typeface="Share"/>
              </a:defRPr>
            </a:lvl6pPr>
            <a:lvl7pPr lvl="6" rtl="0" algn="ctr">
              <a:lnSpc>
                <a:spcPct val="100000"/>
              </a:lnSpc>
              <a:spcBef>
                <a:spcPts val="0"/>
              </a:spcBef>
              <a:spcAft>
                <a:spcPts val="0"/>
              </a:spcAft>
              <a:buSzPts val="2500"/>
              <a:buFont typeface="Share"/>
              <a:buNone/>
              <a:defRPr b="1" sz="2500">
                <a:latin typeface="Share"/>
                <a:ea typeface="Share"/>
                <a:cs typeface="Share"/>
                <a:sym typeface="Share"/>
              </a:defRPr>
            </a:lvl7pPr>
            <a:lvl8pPr lvl="7" rtl="0" algn="ctr">
              <a:lnSpc>
                <a:spcPct val="100000"/>
              </a:lnSpc>
              <a:spcBef>
                <a:spcPts val="0"/>
              </a:spcBef>
              <a:spcAft>
                <a:spcPts val="0"/>
              </a:spcAft>
              <a:buSzPts val="2500"/>
              <a:buFont typeface="Share"/>
              <a:buNone/>
              <a:defRPr b="1" sz="2500">
                <a:latin typeface="Share"/>
                <a:ea typeface="Share"/>
                <a:cs typeface="Share"/>
                <a:sym typeface="Share"/>
              </a:defRPr>
            </a:lvl8pPr>
            <a:lvl9pPr lvl="8" rtl="0" algn="ctr">
              <a:lnSpc>
                <a:spcPct val="100000"/>
              </a:lnSpc>
              <a:spcBef>
                <a:spcPts val="0"/>
              </a:spcBef>
              <a:spcAft>
                <a:spcPts val="0"/>
              </a:spcAft>
              <a:buSzPts val="2500"/>
              <a:buFont typeface="Share"/>
              <a:buNone/>
              <a:defRPr b="1" sz="2500">
                <a:latin typeface="Share"/>
                <a:ea typeface="Share"/>
                <a:cs typeface="Share"/>
                <a:sym typeface="Share"/>
              </a:defRPr>
            </a:lvl9pPr>
          </a:lstStyle>
          <a:p/>
        </p:txBody>
      </p:sp>
      <p:sp>
        <p:nvSpPr>
          <p:cNvPr id="104" name="Google Shape;104;p27"/>
          <p:cNvSpPr txBox="1"/>
          <p:nvPr>
            <p:ph idx="4" type="subTitle"/>
          </p:nvPr>
        </p:nvSpPr>
        <p:spPr>
          <a:xfrm>
            <a:off x="6490950" y="3423025"/>
            <a:ext cx="1648500" cy="31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Share"/>
              <a:buNone/>
              <a:defRPr sz="1400">
                <a:latin typeface="DM Serif Display"/>
                <a:ea typeface="DM Serif Display"/>
                <a:cs typeface="DM Serif Display"/>
                <a:sym typeface="DM Serif Display"/>
              </a:defRPr>
            </a:lvl1pPr>
            <a:lvl2pPr lvl="1" rtl="0" algn="ctr">
              <a:lnSpc>
                <a:spcPct val="100000"/>
              </a:lnSpc>
              <a:spcBef>
                <a:spcPts val="0"/>
              </a:spcBef>
              <a:spcAft>
                <a:spcPts val="0"/>
              </a:spcAft>
              <a:buSzPts val="2500"/>
              <a:buFont typeface="Share"/>
              <a:buNone/>
              <a:defRPr b="1" sz="2500">
                <a:latin typeface="Share"/>
                <a:ea typeface="Share"/>
                <a:cs typeface="Share"/>
                <a:sym typeface="Share"/>
              </a:defRPr>
            </a:lvl2pPr>
            <a:lvl3pPr lvl="2" rtl="0" algn="ctr">
              <a:lnSpc>
                <a:spcPct val="100000"/>
              </a:lnSpc>
              <a:spcBef>
                <a:spcPts val="0"/>
              </a:spcBef>
              <a:spcAft>
                <a:spcPts val="0"/>
              </a:spcAft>
              <a:buSzPts val="2500"/>
              <a:buFont typeface="Share"/>
              <a:buNone/>
              <a:defRPr b="1" sz="2500">
                <a:latin typeface="Share"/>
                <a:ea typeface="Share"/>
                <a:cs typeface="Share"/>
                <a:sym typeface="Share"/>
              </a:defRPr>
            </a:lvl3pPr>
            <a:lvl4pPr lvl="3" rtl="0" algn="ctr">
              <a:lnSpc>
                <a:spcPct val="100000"/>
              </a:lnSpc>
              <a:spcBef>
                <a:spcPts val="0"/>
              </a:spcBef>
              <a:spcAft>
                <a:spcPts val="0"/>
              </a:spcAft>
              <a:buSzPts val="2500"/>
              <a:buFont typeface="Share"/>
              <a:buNone/>
              <a:defRPr b="1" sz="2500">
                <a:latin typeface="Share"/>
                <a:ea typeface="Share"/>
                <a:cs typeface="Share"/>
                <a:sym typeface="Share"/>
              </a:defRPr>
            </a:lvl4pPr>
            <a:lvl5pPr lvl="4" rtl="0" algn="ctr">
              <a:lnSpc>
                <a:spcPct val="100000"/>
              </a:lnSpc>
              <a:spcBef>
                <a:spcPts val="0"/>
              </a:spcBef>
              <a:spcAft>
                <a:spcPts val="0"/>
              </a:spcAft>
              <a:buSzPts val="2500"/>
              <a:buFont typeface="Share"/>
              <a:buNone/>
              <a:defRPr b="1" sz="2500">
                <a:latin typeface="Share"/>
                <a:ea typeface="Share"/>
                <a:cs typeface="Share"/>
                <a:sym typeface="Share"/>
              </a:defRPr>
            </a:lvl5pPr>
            <a:lvl6pPr lvl="5" rtl="0" algn="ctr">
              <a:lnSpc>
                <a:spcPct val="100000"/>
              </a:lnSpc>
              <a:spcBef>
                <a:spcPts val="0"/>
              </a:spcBef>
              <a:spcAft>
                <a:spcPts val="0"/>
              </a:spcAft>
              <a:buSzPts val="2500"/>
              <a:buFont typeface="Share"/>
              <a:buNone/>
              <a:defRPr b="1" sz="2500">
                <a:latin typeface="Share"/>
                <a:ea typeface="Share"/>
                <a:cs typeface="Share"/>
                <a:sym typeface="Share"/>
              </a:defRPr>
            </a:lvl6pPr>
            <a:lvl7pPr lvl="6" rtl="0" algn="ctr">
              <a:lnSpc>
                <a:spcPct val="100000"/>
              </a:lnSpc>
              <a:spcBef>
                <a:spcPts val="0"/>
              </a:spcBef>
              <a:spcAft>
                <a:spcPts val="0"/>
              </a:spcAft>
              <a:buSzPts val="2500"/>
              <a:buFont typeface="Share"/>
              <a:buNone/>
              <a:defRPr b="1" sz="2500">
                <a:latin typeface="Share"/>
                <a:ea typeface="Share"/>
                <a:cs typeface="Share"/>
                <a:sym typeface="Share"/>
              </a:defRPr>
            </a:lvl7pPr>
            <a:lvl8pPr lvl="7" rtl="0" algn="ctr">
              <a:lnSpc>
                <a:spcPct val="100000"/>
              </a:lnSpc>
              <a:spcBef>
                <a:spcPts val="0"/>
              </a:spcBef>
              <a:spcAft>
                <a:spcPts val="0"/>
              </a:spcAft>
              <a:buSzPts val="2500"/>
              <a:buFont typeface="Share"/>
              <a:buNone/>
              <a:defRPr b="1" sz="2500">
                <a:latin typeface="Share"/>
                <a:ea typeface="Share"/>
                <a:cs typeface="Share"/>
                <a:sym typeface="Share"/>
              </a:defRPr>
            </a:lvl8pPr>
            <a:lvl9pPr lvl="8" rtl="0" algn="ctr">
              <a:lnSpc>
                <a:spcPct val="100000"/>
              </a:lnSpc>
              <a:spcBef>
                <a:spcPts val="0"/>
              </a:spcBef>
              <a:spcAft>
                <a:spcPts val="0"/>
              </a:spcAft>
              <a:buSzPts val="2500"/>
              <a:buFont typeface="Share"/>
              <a:buNone/>
              <a:defRPr b="1" sz="2500">
                <a:latin typeface="Share"/>
                <a:ea typeface="Share"/>
                <a:cs typeface="Share"/>
                <a:sym typeface="Share"/>
              </a:defRPr>
            </a:lvl9pPr>
          </a:lstStyle>
          <a:p/>
        </p:txBody>
      </p:sp>
      <p:sp>
        <p:nvSpPr>
          <p:cNvPr id="105" name="Google Shape;105;p27"/>
          <p:cNvSpPr txBox="1"/>
          <p:nvPr>
            <p:ph idx="5" type="subTitle"/>
          </p:nvPr>
        </p:nvSpPr>
        <p:spPr>
          <a:xfrm flipH="1">
            <a:off x="3747750" y="3740125"/>
            <a:ext cx="1648500" cy="43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000">
                <a:latin typeface="Open Sans Light"/>
                <a:ea typeface="Open Sans Light"/>
                <a:cs typeface="Open Sans Light"/>
                <a:sym typeface="Open Sans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6" name="Google Shape;106;p27"/>
          <p:cNvSpPr txBox="1"/>
          <p:nvPr>
            <p:ph idx="6" type="subTitle"/>
          </p:nvPr>
        </p:nvSpPr>
        <p:spPr>
          <a:xfrm>
            <a:off x="6490950" y="3740125"/>
            <a:ext cx="1648500" cy="43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000">
                <a:latin typeface="Open Sans Light"/>
                <a:ea typeface="Open Sans Light"/>
                <a:cs typeface="Open Sans Light"/>
                <a:sym typeface="Open Sans 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7" name="Google Shape;107;p27"/>
          <p:cNvSpPr txBox="1"/>
          <p:nvPr>
            <p:ph hasCustomPrompt="1" type="title"/>
          </p:nvPr>
        </p:nvSpPr>
        <p:spPr>
          <a:xfrm>
            <a:off x="1389900" y="2163690"/>
            <a:ext cx="889500" cy="361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8" name="Google Shape;108;p27"/>
          <p:cNvSpPr txBox="1"/>
          <p:nvPr>
            <p:ph hasCustomPrompt="1" idx="7" type="title"/>
          </p:nvPr>
        </p:nvSpPr>
        <p:spPr>
          <a:xfrm>
            <a:off x="4127250" y="2160367"/>
            <a:ext cx="889500" cy="361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9" name="Google Shape;109;p27"/>
          <p:cNvSpPr txBox="1"/>
          <p:nvPr>
            <p:ph hasCustomPrompt="1" idx="8" type="title"/>
          </p:nvPr>
        </p:nvSpPr>
        <p:spPr>
          <a:xfrm>
            <a:off x="6873895" y="2160693"/>
            <a:ext cx="889500" cy="361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0" name="Google Shape;110;p27"/>
          <p:cNvSpPr txBox="1"/>
          <p:nvPr>
            <p:ph idx="9" type="ctrTitle"/>
          </p:nvPr>
        </p:nvSpPr>
        <p:spPr>
          <a:xfrm>
            <a:off x="723600" y="470625"/>
            <a:ext cx="17352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9">
    <p:spTree>
      <p:nvGrpSpPr>
        <p:cNvPr id="111" name="Shape 111"/>
        <p:cNvGrpSpPr/>
        <p:nvPr/>
      </p:nvGrpSpPr>
      <p:grpSpPr>
        <a:xfrm>
          <a:off x="0" y="0"/>
          <a:ext cx="0" cy="0"/>
          <a:chOff x="0" y="0"/>
          <a:chExt cx="0" cy="0"/>
        </a:xfrm>
      </p:grpSpPr>
      <p:sp>
        <p:nvSpPr>
          <p:cNvPr id="112" name="Google Shape;112;p28"/>
          <p:cNvSpPr txBox="1"/>
          <p:nvPr>
            <p:ph type="ctrTitle"/>
          </p:nvPr>
        </p:nvSpPr>
        <p:spPr>
          <a:xfrm>
            <a:off x="723600" y="470625"/>
            <a:ext cx="18783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3" name="Google Shape;113;p28"/>
          <p:cNvSpPr txBox="1"/>
          <p:nvPr>
            <p:ph idx="2" type="ctrTitle"/>
          </p:nvPr>
        </p:nvSpPr>
        <p:spPr>
          <a:xfrm>
            <a:off x="1263150" y="1910650"/>
            <a:ext cx="1338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4" name="Google Shape;114;p28"/>
          <p:cNvSpPr txBox="1"/>
          <p:nvPr>
            <p:ph idx="1" type="subTitle"/>
          </p:nvPr>
        </p:nvSpPr>
        <p:spPr>
          <a:xfrm>
            <a:off x="1310100" y="2426522"/>
            <a:ext cx="1244400" cy="77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28"/>
          <p:cNvSpPr txBox="1"/>
          <p:nvPr>
            <p:ph idx="3" type="ctrTitle"/>
          </p:nvPr>
        </p:nvSpPr>
        <p:spPr>
          <a:xfrm>
            <a:off x="3902700" y="1910650"/>
            <a:ext cx="1338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6" name="Google Shape;116;p28"/>
          <p:cNvSpPr txBox="1"/>
          <p:nvPr>
            <p:ph idx="4" type="subTitle"/>
          </p:nvPr>
        </p:nvSpPr>
        <p:spPr>
          <a:xfrm>
            <a:off x="3949650" y="2426522"/>
            <a:ext cx="1244400" cy="77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28"/>
          <p:cNvSpPr txBox="1"/>
          <p:nvPr>
            <p:ph idx="5" type="ctrTitle"/>
          </p:nvPr>
        </p:nvSpPr>
        <p:spPr>
          <a:xfrm>
            <a:off x="6589500" y="1910650"/>
            <a:ext cx="1338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8" name="Google Shape;118;p28"/>
          <p:cNvSpPr txBox="1"/>
          <p:nvPr>
            <p:ph idx="6" type="subTitle"/>
          </p:nvPr>
        </p:nvSpPr>
        <p:spPr>
          <a:xfrm>
            <a:off x="6636450" y="2426522"/>
            <a:ext cx="1244400" cy="77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 name="Google Shape;119;p28"/>
          <p:cNvSpPr txBox="1"/>
          <p:nvPr>
            <p:ph hasCustomPrompt="1" idx="7" type="title"/>
          </p:nvPr>
        </p:nvSpPr>
        <p:spPr>
          <a:xfrm>
            <a:off x="1422605" y="3223975"/>
            <a:ext cx="10194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20" name="Google Shape;120;p28"/>
          <p:cNvSpPr txBox="1"/>
          <p:nvPr>
            <p:ph hasCustomPrompt="1" idx="8" type="title"/>
          </p:nvPr>
        </p:nvSpPr>
        <p:spPr>
          <a:xfrm>
            <a:off x="4038680" y="3223975"/>
            <a:ext cx="10194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21" name="Google Shape;121;p28"/>
          <p:cNvSpPr txBox="1"/>
          <p:nvPr>
            <p:ph hasCustomPrompt="1" idx="9" type="title"/>
          </p:nvPr>
        </p:nvSpPr>
        <p:spPr>
          <a:xfrm>
            <a:off x="6749255" y="3223975"/>
            <a:ext cx="10194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
    <p:spTree>
      <p:nvGrpSpPr>
        <p:cNvPr id="122" name="Shape 122"/>
        <p:cNvGrpSpPr/>
        <p:nvPr/>
      </p:nvGrpSpPr>
      <p:grpSpPr>
        <a:xfrm>
          <a:off x="0" y="0"/>
          <a:ext cx="0" cy="0"/>
          <a:chOff x="0" y="0"/>
          <a:chExt cx="0" cy="0"/>
        </a:xfrm>
      </p:grpSpPr>
      <p:sp>
        <p:nvSpPr>
          <p:cNvPr id="123" name="Google Shape;123;p29"/>
          <p:cNvSpPr txBox="1"/>
          <p:nvPr>
            <p:ph type="ctrTitle"/>
          </p:nvPr>
        </p:nvSpPr>
        <p:spPr>
          <a:xfrm>
            <a:off x="-539012" y="2132593"/>
            <a:ext cx="4567800" cy="946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24" name="Google Shape;124;p29"/>
          <p:cNvSpPr txBox="1"/>
          <p:nvPr>
            <p:ph idx="1" type="subTitle"/>
          </p:nvPr>
        </p:nvSpPr>
        <p:spPr>
          <a:xfrm>
            <a:off x="1231588" y="3202043"/>
            <a:ext cx="2797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25" name="Google Shape;125;p29"/>
          <p:cNvSpPr txBox="1"/>
          <p:nvPr>
            <p:ph idx="2" type="subTitle"/>
          </p:nvPr>
        </p:nvSpPr>
        <p:spPr>
          <a:xfrm>
            <a:off x="5115470" y="3202043"/>
            <a:ext cx="2797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6" name="Google Shape;126;p29"/>
          <p:cNvSpPr txBox="1"/>
          <p:nvPr>
            <p:ph idx="3" type="ctrTitle"/>
          </p:nvPr>
        </p:nvSpPr>
        <p:spPr>
          <a:xfrm>
            <a:off x="5115470" y="2132593"/>
            <a:ext cx="4587300" cy="946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solidFill>
          <a:schemeClr val="dk1"/>
        </a:solidFill>
      </p:bgPr>
    </p:bg>
    <p:spTree>
      <p:nvGrpSpPr>
        <p:cNvPr id="127" name="Shape 127"/>
        <p:cNvGrpSpPr/>
        <p:nvPr/>
      </p:nvGrpSpPr>
      <p:grpSpPr>
        <a:xfrm>
          <a:off x="0" y="0"/>
          <a:ext cx="0" cy="0"/>
          <a:chOff x="0" y="0"/>
          <a:chExt cx="0" cy="0"/>
        </a:xfrm>
      </p:grpSpPr>
      <p:sp>
        <p:nvSpPr>
          <p:cNvPr id="128" name="Google Shape;128;p30"/>
          <p:cNvSpPr txBox="1"/>
          <p:nvPr>
            <p:ph type="ctrTitle"/>
          </p:nvPr>
        </p:nvSpPr>
        <p:spPr>
          <a:xfrm>
            <a:off x="723600" y="470625"/>
            <a:ext cx="19458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solidFill>
                  <a:schemeClr val="dk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9" name="Google Shape;129;p30"/>
          <p:cNvSpPr txBox="1"/>
          <p:nvPr>
            <p:ph idx="1" type="subTitle"/>
          </p:nvPr>
        </p:nvSpPr>
        <p:spPr>
          <a:xfrm>
            <a:off x="4240075" y="1504450"/>
            <a:ext cx="2888400" cy="72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30" name="Google Shape;130;p30"/>
          <p:cNvSpPr txBox="1"/>
          <p:nvPr>
            <p:ph idx="2" type="subTitle"/>
          </p:nvPr>
        </p:nvSpPr>
        <p:spPr>
          <a:xfrm>
            <a:off x="4240075" y="2675938"/>
            <a:ext cx="2888400" cy="72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31" name="Google Shape;131;p30"/>
          <p:cNvSpPr txBox="1"/>
          <p:nvPr>
            <p:ph idx="3" type="ctrTitle"/>
          </p:nvPr>
        </p:nvSpPr>
        <p:spPr>
          <a:xfrm>
            <a:off x="4240075" y="11981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600"/>
              <a:buNone/>
              <a:defRPr sz="1600"/>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32" name="Google Shape;132;p30"/>
          <p:cNvSpPr txBox="1"/>
          <p:nvPr>
            <p:ph idx="4" type="ctrTitle"/>
          </p:nvPr>
        </p:nvSpPr>
        <p:spPr>
          <a:xfrm>
            <a:off x="4240075" y="2362488"/>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600"/>
              <a:buNone/>
              <a:defRPr sz="1600"/>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33" name="Google Shape;133;p30"/>
          <p:cNvSpPr txBox="1"/>
          <p:nvPr>
            <p:ph idx="5" type="subTitle"/>
          </p:nvPr>
        </p:nvSpPr>
        <p:spPr>
          <a:xfrm>
            <a:off x="4240075" y="3844975"/>
            <a:ext cx="2888400" cy="72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34" name="Google Shape;134;p30"/>
          <p:cNvSpPr txBox="1"/>
          <p:nvPr>
            <p:ph idx="6" type="ctrTitle"/>
          </p:nvPr>
        </p:nvSpPr>
        <p:spPr>
          <a:xfrm>
            <a:off x="4240075" y="3537472"/>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600"/>
              <a:buNone/>
              <a:defRPr sz="1600"/>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4"/>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 name="Google Shape;16;p4"/>
          <p:cNvSpPr txBox="1"/>
          <p:nvPr>
            <p:ph idx="1" type="body"/>
          </p:nvPr>
        </p:nvSpPr>
        <p:spPr>
          <a:xfrm>
            <a:off x="713225" y="1152475"/>
            <a:ext cx="7717500" cy="34470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Font typeface="Open Sans"/>
              <a:buAutoNum type="arabicPeriod"/>
              <a:defRPr sz="1200">
                <a:latin typeface="Open Sans Light"/>
                <a:ea typeface="Open Sans Light"/>
                <a:cs typeface="Open Sans Light"/>
                <a:sym typeface="Open Sans Light"/>
              </a:defRPr>
            </a:lvl1pPr>
            <a:lvl2pPr indent="-317500" lvl="1" marL="914400">
              <a:spcBef>
                <a:spcPts val="0"/>
              </a:spcBef>
              <a:spcAft>
                <a:spcPts val="0"/>
              </a:spcAft>
              <a:buSzPts val="1400"/>
              <a:buFont typeface="Open Sans Light"/>
              <a:buAutoNum type="alphaLcPeriod"/>
              <a:defRPr>
                <a:latin typeface="Open Sans Light"/>
                <a:ea typeface="Open Sans Light"/>
                <a:cs typeface="Open Sans Light"/>
                <a:sym typeface="Open Sans Light"/>
              </a:defRPr>
            </a:lvl2pPr>
            <a:lvl3pPr indent="-317500" lvl="2" marL="1371600">
              <a:spcBef>
                <a:spcPts val="0"/>
              </a:spcBef>
              <a:spcAft>
                <a:spcPts val="0"/>
              </a:spcAft>
              <a:buSzPts val="1400"/>
              <a:buFont typeface="Open Sans Light"/>
              <a:buAutoNum type="romanLcPeriod"/>
              <a:defRPr>
                <a:latin typeface="Open Sans Light"/>
                <a:ea typeface="Open Sans Light"/>
                <a:cs typeface="Open Sans Light"/>
                <a:sym typeface="Open Sans Light"/>
              </a:defRPr>
            </a:lvl3pPr>
            <a:lvl4pPr indent="-317500" lvl="3" marL="1828800">
              <a:spcBef>
                <a:spcPts val="0"/>
              </a:spcBef>
              <a:spcAft>
                <a:spcPts val="0"/>
              </a:spcAft>
              <a:buSzPts val="1400"/>
              <a:buFont typeface="Open Sans Light"/>
              <a:buAutoNum type="arabicPeriod"/>
              <a:defRPr>
                <a:latin typeface="Open Sans Light"/>
                <a:ea typeface="Open Sans Light"/>
                <a:cs typeface="Open Sans Light"/>
                <a:sym typeface="Open Sans Light"/>
              </a:defRPr>
            </a:lvl4pPr>
            <a:lvl5pPr indent="-317500" lvl="4" marL="2286000">
              <a:spcBef>
                <a:spcPts val="0"/>
              </a:spcBef>
              <a:spcAft>
                <a:spcPts val="0"/>
              </a:spcAft>
              <a:buSzPts val="1400"/>
              <a:buFont typeface="Open Sans Light"/>
              <a:buAutoNum type="alphaLcPeriod"/>
              <a:defRPr>
                <a:latin typeface="Open Sans Light"/>
                <a:ea typeface="Open Sans Light"/>
                <a:cs typeface="Open Sans Light"/>
                <a:sym typeface="Open Sans Light"/>
              </a:defRPr>
            </a:lvl5pPr>
            <a:lvl6pPr indent="-317500" lvl="5" marL="2743200">
              <a:spcBef>
                <a:spcPts val="0"/>
              </a:spcBef>
              <a:spcAft>
                <a:spcPts val="0"/>
              </a:spcAft>
              <a:buSzPts val="1400"/>
              <a:buFont typeface="Open Sans Light"/>
              <a:buAutoNum type="romanLcPeriod"/>
              <a:defRPr>
                <a:latin typeface="Open Sans Light"/>
                <a:ea typeface="Open Sans Light"/>
                <a:cs typeface="Open Sans Light"/>
                <a:sym typeface="Open Sans Light"/>
              </a:defRPr>
            </a:lvl6pPr>
            <a:lvl7pPr indent="-317500" lvl="6" marL="3200400">
              <a:spcBef>
                <a:spcPts val="0"/>
              </a:spcBef>
              <a:spcAft>
                <a:spcPts val="0"/>
              </a:spcAft>
              <a:buSzPts val="1400"/>
              <a:buFont typeface="Open Sans Light"/>
              <a:buAutoNum type="arabicPeriod"/>
              <a:defRPr>
                <a:latin typeface="Open Sans Light"/>
                <a:ea typeface="Open Sans Light"/>
                <a:cs typeface="Open Sans Light"/>
                <a:sym typeface="Open Sans Light"/>
              </a:defRPr>
            </a:lvl7pPr>
            <a:lvl8pPr indent="-317500" lvl="7" marL="3657600">
              <a:spcBef>
                <a:spcPts val="0"/>
              </a:spcBef>
              <a:spcAft>
                <a:spcPts val="0"/>
              </a:spcAft>
              <a:buSzPts val="1400"/>
              <a:buFont typeface="Open Sans Light"/>
              <a:buAutoNum type="alphaLcPeriod"/>
              <a:defRPr>
                <a:latin typeface="Open Sans Light"/>
                <a:ea typeface="Open Sans Light"/>
                <a:cs typeface="Open Sans Light"/>
                <a:sym typeface="Open Sans Light"/>
              </a:defRPr>
            </a:lvl8pPr>
            <a:lvl9pPr indent="-317500" lvl="8" marL="4114800">
              <a:spcBef>
                <a:spcPts val="0"/>
              </a:spcBef>
              <a:spcAft>
                <a:spcPts val="0"/>
              </a:spcAft>
              <a:buSzPts val="1400"/>
              <a:buFont typeface="Open Sans Light"/>
              <a:buAutoNum type="romanLcPeriod"/>
              <a:defRPr>
                <a:latin typeface="Open Sans Light"/>
                <a:ea typeface="Open Sans Light"/>
                <a:cs typeface="Open Sans Light"/>
                <a:sym typeface="Open Sans Light"/>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8">
    <p:spTree>
      <p:nvGrpSpPr>
        <p:cNvPr id="135" name="Shape 135"/>
        <p:cNvGrpSpPr/>
        <p:nvPr/>
      </p:nvGrpSpPr>
      <p:grpSpPr>
        <a:xfrm>
          <a:off x="0" y="0"/>
          <a:ext cx="0" cy="0"/>
          <a:chOff x="0" y="0"/>
          <a:chExt cx="0" cy="0"/>
        </a:xfrm>
      </p:grpSpPr>
      <p:sp>
        <p:nvSpPr>
          <p:cNvPr id="136" name="Google Shape;136;p31"/>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7" name="Google Shape;137;p31"/>
          <p:cNvSpPr txBox="1"/>
          <p:nvPr>
            <p:ph idx="2" type="ctrTitle"/>
          </p:nvPr>
        </p:nvSpPr>
        <p:spPr>
          <a:xfrm>
            <a:off x="1386000" y="3425225"/>
            <a:ext cx="1581900" cy="4815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600"/>
              <a:buNone/>
              <a:defRPr sz="1400"/>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138" name="Google Shape;138;p31"/>
          <p:cNvSpPr txBox="1"/>
          <p:nvPr>
            <p:ph idx="3" type="ctrTitle"/>
          </p:nvPr>
        </p:nvSpPr>
        <p:spPr>
          <a:xfrm>
            <a:off x="3767200" y="2613025"/>
            <a:ext cx="1581900" cy="481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400"/>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39" name="Google Shape;139;p31"/>
          <p:cNvSpPr txBox="1"/>
          <p:nvPr>
            <p:ph idx="4" type="ctrTitle"/>
          </p:nvPr>
        </p:nvSpPr>
        <p:spPr>
          <a:xfrm>
            <a:off x="6148400" y="3425225"/>
            <a:ext cx="1581900" cy="481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600"/>
              <a:buNone/>
              <a:defRPr sz="1400"/>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40" name="Google Shape;140;p31"/>
          <p:cNvSpPr txBox="1"/>
          <p:nvPr>
            <p:ph idx="1" type="subTitle"/>
          </p:nvPr>
        </p:nvSpPr>
        <p:spPr>
          <a:xfrm>
            <a:off x="1386000" y="3778950"/>
            <a:ext cx="1581900" cy="637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41" name="Google Shape;141;p31"/>
          <p:cNvSpPr txBox="1"/>
          <p:nvPr>
            <p:ph idx="5" type="subTitle"/>
          </p:nvPr>
        </p:nvSpPr>
        <p:spPr>
          <a:xfrm>
            <a:off x="3767200" y="2966750"/>
            <a:ext cx="1581900" cy="63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42" name="Google Shape;142;p31"/>
          <p:cNvSpPr txBox="1"/>
          <p:nvPr>
            <p:ph idx="6" type="subTitle"/>
          </p:nvPr>
        </p:nvSpPr>
        <p:spPr>
          <a:xfrm>
            <a:off x="6148400" y="3778950"/>
            <a:ext cx="1581900" cy="63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8_1">
    <p:spTree>
      <p:nvGrpSpPr>
        <p:cNvPr id="143" name="Shape 143"/>
        <p:cNvGrpSpPr/>
        <p:nvPr/>
      </p:nvGrpSpPr>
      <p:grpSpPr>
        <a:xfrm>
          <a:off x="0" y="0"/>
          <a:ext cx="0" cy="0"/>
          <a:chOff x="0" y="0"/>
          <a:chExt cx="0" cy="0"/>
        </a:xfrm>
      </p:grpSpPr>
      <p:sp>
        <p:nvSpPr>
          <p:cNvPr id="144" name="Google Shape;144;p32"/>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45" name="Google Shape;145;p32"/>
          <p:cNvSpPr txBox="1"/>
          <p:nvPr>
            <p:ph idx="2" type="ctrTitle"/>
          </p:nvPr>
        </p:nvSpPr>
        <p:spPr>
          <a:xfrm>
            <a:off x="1170425" y="3123050"/>
            <a:ext cx="1581900" cy="481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400"/>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146" name="Google Shape;146;p32"/>
          <p:cNvSpPr txBox="1"/>
          <p:nvPr>
            <p:ph idx="3" type="ctrTitle"/>
          </p:nvPr>
        </p:nvSpPr>
        <p:spPr>
          <a:xfrm>
            <a:off x="3781050" y="3123050"/>
            <a:ext cx="1581900" cy="481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400"/>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47" name="Google Shape;147;p32"/>
          <p:cNvSpPr txBox="1"/>
          <p:nvPr>
            <p:ph idx="4" type="ctrTitle"/>
          </p:nvPr>
        </p:nvSpPr>
        <p:spPr>
          <a:xfrm>
            <a:off x="6391675" y="3123050"/>
            <a:ext cx="1581900" cy="481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400"/>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48" name="Google Shape;148;p32"/>
          <p:cNvSpPr txBox="1"/>
          <p:nvPr>
            <p:ph idx="1" type="subTitle"/>
          </p:nvPr>
        </p:nvSpPr>
        <p:spPr>
          <a:xfrm>
            <a:off x="1170425" y="3552975"/>
            <a:ext cx="1581900" cy="48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49" name="Google Shape;149;p32"/>
          <p:cNvSpPr txBox="1"/>
          <p:nvPr>
            <p:ph idx="5" type="subTitle"/>
          </p:nvPr>
        </p:nvSpPr>
        <p:spPr>
          <a:xfrm>
            <a:off x="3781050" y="3552975"/>
            <a:ext cx="1581900" cy="48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50" name="Google Shape;150;p32"/>
          <p:cNvSpPr txBox="1"/>
          <p:nvPr>
            <p:ph idx="6" type="subTitle"/>
          </p:nvPr>
        </p:nvSpPr>
        <p:spPr>
          <a:xfrm>
            <a:off x="6391675" y="3552975"/>
            <a:ext cx="1581900" cy="48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1">
    <p:spTree>
      <p:nvGrpSpPr>
        <p:cNvPr id="151" name="Shape 151"/>
        <p:cNvGrpSpPr/>
        <p:nvPr/>
      </p:nvGrpSpPr>
      <p:grpSpPr>
        <a:xfrm>
          <a:off x="0" y="0"/>
          <a:ext cx="0" cy="0"/>
          <a:chOff x="0" y="0"/>
          <a:chExt cx="0" cy="0"/>
        </a:xfrm>
      </p:grpSpPr>
      <p:sp>
        <p:nvSpPr>
          <p:cNvPr id="152" name="Google Shape;152;p33"/>
          <p:cNvSpPr txBox="1"/>
          <p:nvPr>
            <p:ph type="ctrTitle"/>
          </p:nvPr>
        </p:nvSpPr>
        <p:spPr>
          <a:xfrm>
            <a:off x="723600" y="470622"/>
            <a:ext cx="17538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3" name="Google Shape;153;p33">
            <a:hlinkClick/>
          </p:cNvPr>
          <p:cNvSpPr txBox="1"/>
          <p:nvPr>
            <p:ph idx="2" type="ctrTitle"/>
          </p:nvPr>
        </p:nvSpPr>
        <p:spPr>
          <a:xfrm>
            <a:off x="725626" y="3784901"/>
            <a:ext cx="1170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54" name="Google Shape;154;p33"/>
          <p:cNvSpPr txBox="1"/>
          <p:nvPr>
            <p:ph idx="1" type="subTitle"/>
          </p:nvPr>
        </p:nvSpPr>
        <p:spPr>
          <a:xfrm>
            <a:off x="725625" y="4291560"/>
            <a:ext cx="1906500" cy="40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155" name="Google Shape;155;p33">
            <a:hlinkClick/>
          </p:cNvPr>
          <p:cNvSpPr txBox="1"/>
          <p:nvPr>
            <p:ph hasCustomPrompt="1" idx="3" type="title"/>
          </p:nvPr>
        </p:nvSpPr>
        <p:spPr>
          <a:xfrm>
            <a:off x="725637" y="3219993"/>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6" name="Google Shape;156;p33">
            <a:hlinkClick/>
          </p:cNvPr>
          <p:cNvSpPr txBox="1"/>
          <p:nvPr>
            <p:ph idx="4" type="ctrTitle"/>
          </p:nvPr>
        </p:nvSpPr>
        <p:spPr>
          <a:xfrm>
            <a:off x="2870600" y="3781500"/>
            <a:ext cx="1170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57" name="Google Shape;157;p33"/>
          <p:cNvSpPr txBox="1"/>
          <p:nvPr>
            <p:ph idx="5" type="subTitle"/>
          </p:nvPr>
        </p:nvSpPr>
        <p:spPr>
          <a:xfrm>
            <a:off x="2870596" y="4287854"/>
            <a:ext cx="1976700" cy="40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158" name="Google Shape;158;p33">
            <a:hlinkClick/>
          </p:cNvPr>
          <p:cNvSpPr txBox="1"/>
          <p:nvPr>
            <p:ph hasCustomPrompt="1" idx="6" type="title"/>
          </p:nvPr>
        </p:nvSpPr>
        <p:spPr>
          <a:xfrm>
            <a:off x="2870612" y="3216594"/>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9" name="Google Shape;159;p33">
            <a:hlinkClick/>
          </p:cNvPr>
          <p:cNvSpPr txBox="1"/>
          <p:nvPr>
            <p:ph idx="7" type="ctrTitle"/>
          </p:nvPr>
        </p:nvSpPr>
        <p:spPr>
          <a:xfrm>
            <a:off x="5015575" y="3781525"/>
            <a:ext cx="1170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0" name="Google Shape;160;p33"/>
          <p:cNvSpPr txBox="1"/>
          <p:nvPr>
            <p:ph idx="8" type="subTitle"/>
          </p:nvPr>
        </p:nvSpPr>
        <p:spPr>
          <a:xfrm>
            <a:off x="5015575" y="4287865"/>
            <a:ext cx="1906500" cy="40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161" name="Google Shape;161;p33">
            <a:hlinkClick/>
          </p:cNvPr>
          <p:cNvSpPr txBox="1"/>
          <p:nvPr>
            <p:ph hasCustomPrompt="1" idx="9" type="title"/>
          </p:nvPr>
        </p:nvSpPr>
        <p:spPr>
          <a:xfrm>
            <a:off x="5015587" y="3216604"/>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solidFill>
          <a:schemeClr val="dk1"/>
        </a:solidFill>
      </p:bgPr>
    </p:bg>
    <p:spTree>
      <p:nvGrpSpPr>
        <p:cNvPr id="162" name="Shape 162"/>
        <p:cNvGrpSpPr/>
        <p:nvPr/>
      </p:nvGrpSpPr>
      <p:grpSpPr>
        <a:xfrm>
          <a:off x="0" y="0"/>
          <a:ext cx="0" cy="0"/>
          <a:chOff x="0" y="0"/>
          <a:chExt cx="0" cy="0"/>
        </a:xfrm>
      </p:grpSpPr>
      <p:sp>
        <p:nvSpPr>
          <p:cNvPr id="163" name="Google Shape;163;p34"/>
          <p:cNvSpPr txBox="1"/>
          <p:nvPr>
            <p:ph type="ctrTitle"/>
          </p:nvPr>
        </p:nvSpPr>
        <p:spPr>
          <a:xfrm>
            <a:off x="723600" y="470625"/>
            <a:ext cx="16161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4" name="Google Shape;164;p34"/>
          <p:cNvSpPr txBox="1"/>
          <p:nvPr>
            <p:ph idx="2" type="ctrTitle"/>
          </p:nvPr>
        </p:nvSpPr>
        <p:spPr>
          <a:xfrm>
            <a:off x="1967544" y="1602843"/>
            <a:ext cx="2429400" cy="577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65" name="Google Shape;165;p34"/>
          <p:cNvSpPr txBox="1"/>
          <p:nvPr>
            <p:ph idx="1" type="subTitle"/>
          </p:nvPr>
        </p:nvSpPr>
        <p:spPr>
          <a:xfrm>
            <a:off x="2269044" y="2064316"/>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66" name="Google Shape;166;p34"/>
          <p:cNvSpPr txBox="1"/>
          <p:nvPr>
            <p:ph idx="3" type="ctrTitle"/>
          </p:nvPr>
        </p:nvSpPr>
        <p:spPr>
          <a:xfrm>
            <a:off x="4747031" y="1602843"/>
            <a:ext cx="2429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167" name="Google Shape;167;p34"/>
          <p:cNvSpPr txBox="1"/>
          <p:nvPr>
            <p:ph idx="4" type="subTitle"/>
          </p:nvPr>
        </p:nvSpPr>
        <p:spPr>
          <a:xfrm>
            <a:off x="5048531" y="2064313"/>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68" name="Google Shape;168;p34"/>
          <p:cNvSpPr txBox="1"/>
          <p:nvPr>
            <p:ph idx="5" type="ctrTitle"/>
          </p:nvPr>
        </p:nvSpPr>
        <p:spPr>
          <a:xfrm>
            <a:off x="1967544" y="3229976"/>
            <a:ext cx="2429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69" name="Google Shape;169;p34"/>
          <p:cNvSpPr txBox="1"/>
          <p:nvPr>
            <p:ph idx="6" type="subTitle"/>
          </p:nvPr>
        </p:nvSpPr>
        <p:spPr>
          <a:xfrm>
            <a:off x="2269044" y="3691450"/>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0" name="Google Shape;170;p34"/>
          <p:cNvSpPr txBox="1"/>
          <p:nvPr>
            <p:ph idx="7" type="ctrTitle"/>
          </p:nvPr>
        </p:nvSpPr>
        <p:spPr>
          <a:xfrm>
            <a:off x="4747031" y="3247354"/>
            <a:ext cx="2429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171" name="Google Shape;171;p34"/>
          <p:cNvSpPr txBox="1"/>
          <p:nvPr>
            <p:ph idx="8" type="subTitle"/>
          </p:nvPr>
        </p:nvSpPr>
        <p:spPr>
          <a:xfrm>
            <a:off x="5048531" y="3708824"/>
            <a:ext cx="18264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bg>
      <p:bgPr>
        <a:solidFill>
          <a:schemeClr val="dk1"/>
        </a:solidFill>
      </p:bgPr>
    </p:bg>
    <p:spTree>
      <p:nvGrpSpPr>
        <p:cNvPr id="172" name="Shape 172"/>
        <p:cNvGrpSpPr/>
        <p:nvPr/>
      </p:nvGrpSpPr>
      <p:grpSpPr>
        <a:xfrm>
          <a:off x="0" y="0"/>
          <a:ext cx="0" cy="0"/>
          <a:chOff x="0" y="0"/>
          <a:chExt cx="0" cy="0"/>
        </a:xfrm>
      </p:grpSpPr>
      <p:sp>
        <p:nvSpPr>
          <p:cNvPr id="173" name="Google Shape;173;p35"/>
          <p:cNvSpPr txBox="1"/>
          <p:nvPr>
            <p:ph type="ctrTitle"/>
          </p:nvPr>
        </p:nvSpPr>
        <p:spPr>
          <a:xfrm>
            <a:off x="723600" y="470625"/>
            <a:ext cx="17070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4" name="Google Shape;174;p35"/>
          <p:cNvSpPr txBox="1"/>
          <p:nvPr>
            <p:ph idx="2" type="ctrTitle"/>
          </p:nvPr>
        </p:nvSpPr>
        <p:spPr>
          <a:xfrm>
            <a:off x="1610575" y="1611625"/>
            <a:ext cx="1853100" cy="31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1600"/>
              <a:buNone/>
              <a:defRPr sz="1400"/>
            </a:lvl1pPr>
            <a:lvl2pPr lvl="1" rtl="0" algn="r">
              <a:spcBef>
                <a:spcPts val="0"/>
              </a:spcBef>
              <a:spcAft>
                <a:spcPts val="0"/>
              </a:spcAft>
              <a:buSzPts val="1600"/>
              <a:buNone/>
              <a:defRPr sz="1600"/>
            </a:lvl2pPr>
            <a:lvl3pPr lvl="2" rtl="0" algn="r">
              <a:spcBef>
                <a:spcPts val="0"/>
              </a:spcBef>
              <a:spcAft>
                <a:spcPts val="0"/>
              </a:spcAft>
              <a:buSzPts val="1600"/>
              <a:buNone/>
              <a:defRPr sz="1600"/>
            </a:lvl3pPr>
            <a:lvl4pPr lvl="3" rtl="0" algn="r">
              <a:spcBef>
                <a:spcPts val="0"/>
              </a:spcBef>
              <a:spcAft>
                <a:spcPts val="0"/>
              </a:spcAft>
              <a:buSzPts val="1600"/>
              <a:buNone/>
              <a:defRPr sz="1600"/>
            </a:lvl4pPr>
            <a:lvl5pPr lvl="4" rtl="0" algn="r">
              <a:spcBef>
                <a:spcPts val="0"/>
              </a:spcBef>
              <a:spcAft>
                <a:spcPts val="0"/>
              </a:spcAft>
              <a:buSzPts val="1600"/>
              <a:buNone/>
              <a:defRPr sz="1600"/>
            </a:lvl5pPr>
            <a:lvl6pPr lvl="5" rtl="0" algn="r">
              <a:spcBef>
                <a:spcPts val="0"/>
              </a:spcBef>
              <a:spcAft>
                <a:spcPts val="0"/>
              </a:spcAft>
              <a:buSzPts val="1600"/>
              <a:buNone/>
              <a:defRPr sz="1600"/>
            </a:lvl6pPr>
            <a:lvl7pPr lvl="6" rtl="0" algn="r">
              <a:spcBef>
                <a:spcPts val="0"/>
              </a:spcBef>
              <a:spcAft>
                <a:spcPts val="0"/>
              </a:spcAft>
              <a:buSzPts val="1600"/>
              <a:buNone/>
              <a:defRPr sz="1600"/>
            </a:lvl7pPr>
            <a:lvl8pPr lvl="7" rtl="0" algn="r">
              <a:spcBef>
                <a:spcPts val="0"/>
              </a:spcBef>
              <a:spcAft>
                <a:spcPts val="0"/>
              </a:spcAft>
              <a:buSzPts val="1600"/>
              <a:buNone/>
              <a:defRPr sz="1600"/>
            </a:lvl8pPr>
            <a:lvl9pPr lvl="8" rtl="0" algn="r">
              <a:spcBef>
                <a:spcPts val="0"/>
              </a:spcBef>
              <a:spcAft>
                <a:spcPts val="0"/>
              </a:spcAft>
              <a:buSzPts val="1600"/>
              <a:buNone/>
              <a:defRPr sz="1600"/>
            </a:lvl9pPr>
          </a:lstStyle>
          <a:p/>
        </p:txBody>
      </p:sp>
      <p:sp>
        <p:nvSpPr>
          <p:cNvPr id="175" name="Google Shape;175;p35"/>
          <p:cNvSpPr txBox="1"/>
          <p:nvPr>
            <p:ph idx="3" type="ctrTitle"/>
          </p:nvPr>
        </p:nvSpPr>
        <p:spPr>
          <a:xfrm>
            <a:off x="5707025" y="1613761"/>
            <a:ext cx="1853100" cy="31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76" name="Google Shape;176;p35"/>
          <p:cNvSpPr txBox="1"/>
          <p:nvPr>
            <p:ph idx="4" type="ctrTitle"/>
          </p:nvPr>
        </p:nvSpPr>
        <p:spPr>
          <a:xfrm>
            <a:off x="1610575" y="3135908"/>
            <a:ext cx="1853100" cy="31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1600"/>
              <a:buNone/>
              <a:defRPr sz="1400"/>
            </a:lvl1pPr>
            <a:lvl2pPr lvl="1" rtl="0" algn="r">
              <a:spcBef>
                <a:spcPts val="0"/>
              </a:spcBef>
              <a:spcAft>
                <a:spcPts val="0"/>
              </a:spcAft>
              <a:buSzPts val="1600"/>
              <a:buNone/>
              <a:defRPr sz="1600"/>
            </a:lvl2pPr>
            <a:lvl3pPr lvl="2" rtl="0" algn="r">
              <a:spcBef>
                <a:spcPts val="0"/>
              </a:spcBef>
              <a:spcAft>
                <a:spcPts val="0"/>
              </a:spcAft>
              <a:buSzPts val="1600"/>
              <a:buNone/>
              <a:defRPr sz="1600"/>
            </a:lvl3pPr>
            <a:lvl4pPr lvl="3" rtl="0" algn="r">
              <a:spcBef>
                <a:spcPts val="0"/>
              </a:spcBef>
              <a:spcAft>
                <a:spcPts val="0"/>
              </a:spcAft>
              <a:buSzPts val="1600"/>
              <a:buNone/>
              <a:defRPr sz="1600"/>
            </a:lvl4pPr>
            <a:lvl5pPr lvl="4" rtl="0" algn="r">
              <a:spcBef>
                <a:spcPts val="0"/>
              </a:spcBef>
              <a:spcAft>
                <a:spcPts val="0"/>
              </a:spcAft>
              <a:buSzPts val="1600"/>
              <a:buNone/>
              <a:defRPr sz="1600"/>
            </a:lvl5pPr>
            <a:lvl6pPr lvl="5" rtl="0" algn="r">
              <a:spcBef>
                <a:spcPts val="0"/>
              </a:spcBef>
              <a:spcAft>
                <a:spcPts val="0"/>
              </a:spcAft>
              <a:buSzPts val="1600"/>
              <a:buNone/>
              <a:defRPr sz="1600"/>
            </a:lvl6pPr>
            <a:lvl7pPr lvl="6" rtl="0" algn="r">
              <a:spcBef>
                <a:spcPts val="0"/>
              </a:spcBef>
              <a:spcAft>
                <a:spcPts val="0"/>
              </a:spcAft>
              <a:buSzPts val="1600"/>
              <a:buNone/>
              <a:defRPr sz="1600"/>
            </a:lvl7pPr>
            <a:lvl8pPr lvl="7" rtl="0" algn="r">
              <a:spcBef>
                <a:spcPts val="0"/>
              </a:spcBef>
              <a:spcAft>
                <a:spcPts val="0"/>
              </a:spcAft>
              <a:buSzPts val="1600"/>
              <a:buNone/>
              <a:defRPr sz="1600"/>
            </a:lvl8pPr>
            <a:lvl9pPr lvl="8" rtl="0" algn="r">
              <a:spcBef>
                <a:spcPts val="0"/>
              </a:spcBef>
              <a:spcAft>
                <a:spcPts val="0"/>
              </a:spcAft>
              <a:buSzPts val="1600"/>
              <a:buNone/>
              <a:defRPr sz="1600"/>
            </a:lvl9pPr>
          </a:lstStyle>
          <a:p/>
        </p:txBody>
      </p:sp>
      <p:sp>
        <p:nvSpPr>
          <p:cNvPr id="177" name="Google Shape;177;p35"/>
          <p:cNvSpPr txBox="1"/>
          <p:nvPr>
            <p:ph idx="5" type="ctrTitle"/>
          </p:nvPr>
        </p:nvSpPr>
        <p:spPr>
          <a:xfrm>
            <a:off x="5707025" y="3144067"/>
            <a:ext cx="1853100" cy="31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78" name="Google Shape;178;p35"/>
          <p:cNvSpPr txBox="1"/>
          <p:nvPr>
            <p:ph idx="1" type="subTitle"/>
          </p:nvPr>
        </p:nvSpPr>
        <p:spPr>
          <a:xfrm>
            <a:off x="5707025" y="3431480"/>
            <a:ext cx="1853100" cy="3678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9" name="Google Shape;179;p35"/>
          <p:cNvSpPr txBox="1"/>
          <p:nvPr>
            <p:ph idx="6" type="subTitle"/>
          </p:nvPr>
        </p:nvSpPr>
        <p:spPr>
          <a:xfrm>
            <a:off x="1610575" y="1904875"/>
            <a:ext cx="1853100" cy="3678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80" name="Google Shape;180;p35"/>
          <p:cNvSpPr txBox="1"/>
          <p:nvPr>
            <p:ph idx="7" type="subTitle"/>
          </p:nvPr>
        </p:nvSpPr>
        <p:spPr>
          <a:xfrm>
            <a:off x="1610575" y="3420719"/>
            <a:ext cx="1853100" cy="367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81" name="Google Shape;181;p35"/>
          <p:cNvSpPr txBox="1"/>
          <p:nvPr>
            <p:ph idx="8" type="subTitle"/>
          </p:nvPr>
        </p:nvSpPr>
        <p:spPr>
          <a:xfrm>
            <a:off x="5707025" y="1901903"/>
            <a:ext cx="1853100" cy="3678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_1_1">
    <p:bg>
      <p:bgPr>
        <a:solidFill>
          <a:schemeClr val="dk1"/>
        </a:solidFill>
      </p:bgPr>
    </p:bg>
    <p:spTree>
      <p:nvGrpSpPr>
        <p:cNvPr id="182" name="Shape 182"/>
        <p:cNvGrpSpPr/>
        <p:nvPr/>
      </p:nvGrpSpPr>
      <p:grpSpPr>
        <a:xfrm>
          <a:off x="0" y="0"/>
          <a:ext cx="0" cy="0"/>
          <a:chOff x="0" y="0"/>
          <a:chExt cx="0" cy="0"/>
        </a:xfrm>
      </p:grpSpPr>
      <p:sp>
        <p:nvSpPr>
          <p:cNvPr id="183" name="Google Shape;183;p36"/>
          <p:cNvSpPr txBox="1"/>
          <p:nvPr>
            <p:ph type="ctrTitle"/>
          </p:nvPr>
        </p:nvSpPr>
        <p:spPr>
          <a:xfrm>
            <a:off x="723600" y="470625"/>
            <a:ext cx="1707000" cy="705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84" name="Google Shape;184;p36"/>
          <p:cNvSpPr txBox="1"/>
          <p:nvPr>
            <p:ph idx="2" type="ctrTitle"/>
          </p:nvPr>
        </p:nvSpPr>
        <p:spPr>
          <a:xfrm>
            <a:off x="1627625" y="2937725"/>
            <a:ext cx="2873400" cy="3678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lgn="r">
              <a:spcBef>
                <a:spcPts val="0"/>
              </a:spcBef>
              <a:spcAft>
                <a:spcPts val="0"/>
              </a:spcAft>
              <a:buSzPts val="1600"/>
              <a:buNone/>
              <a:defRPr sz="1600"/>
            </a:lvl2pPr>
            <a:lvl3pPr lvl="2" rtl="0" algn="r">
              <a:spcBef>
                <a:spcPts val="0"/>
              </a:spcBef>
              <a:spcAft>
                <a:spcPts val="0"/>
              </a:spcAft>
              <a:buSzPts val="1600"/>
              <a:buNone/>
              <a:defRPr sz="1600"/>
            </a:lvl3pPr>
            <a:lvl4pPr lvl="3" rtl="0" algn="r">
              <a:spcBef>
                <a:spcPts val="0"/>
              </a:spcBef>
              <a:spcAft>
                <a:spcPts val="0"/>
              </a:spcAft>
              <a:buSzPts val="1600"/>
              <a:buNone/>
              <a:defRPr sz="1600"/>
            </a:lvl4pPr>
            <a:lvl5pPr lvl="4" rtl="0" algn="r">
              <a:spcBef>
                <a:spcPts val="0"/>
              </a:spcBef>
              <a:spcAft>
                <a:spcPts val="0"/>
              </a:spcAft>
              <a:buSzPts val="1600"/>
              <a:buNone/>
              <a:defRPr sz="1600"/>
            </a:lvl5pPr>
            <a:lvl6pPr lvl="5" rtl="0" algn="r">
              <a:spcBef>
                <a:spcPts val="0"/>
              </a:spcBef>
              <a:spcAft>
                <a:spcPts val="0"/>
              </a:spcAft>
              <a:buSzPts val="1600"/>
              <a:buNone/>
              <a:defRPr sz="1600"/>
            </a:lvl6pPr>
            <a:lvl7pPr lvl="6" rtl="0" algn="r">
              <a:spcBef>
                <a:spcPts val="0"/>
              </a:spcBef>
              <a:spcAft>
                <a:spcPts val="0"/>
              </a:spcAft>
              <a:buSzPts val="1600"/>
              <a:buNone/>
              <a:defRPr sz="1600"/>
            </a:lvl7pPr>
            <a:lvl8pPr lvl="7" rtl="0" algn="r">
              <a:spcBef>
                <a:spcPts val="0"/>
              </a:spcBef>
              <a:spcAft>
                <a:spcPts val="0"/>
              </a:spcAft>
              <a:buSzPts val="1600"/>
              <a:buNone/>
              <a:defRPr sz="1600"/>
            </a:lvl8pPr>
            <a:lvl9pPr lvl="8" rtl="0" algn="r">
              <a:spcBef>
                <a:spcPts val="0"/>
              </a:spcBef>
              <a:spcAft>
                <a:spcPts val="0"/>
              </a:spcAft>
              <a:buSzPts val="1600"/>
              <a:buNone/>
              <a:defRPr sz="1600"/>
            </a:lvl9pPr>
          </a:lstStyle>
          <a:p/>
        </p:txBody>
      </p:sp>
      <p:sp>
        <p:nvSpPr>
          <p:cNvPr id="185" name="Google Shape;185;p36"/>
          <p:cNvSpPr txBox="1"/>
          <p:nvPr>
            <p:ph idx="3" type="ctrTitle"/>
          </p:nvPr>
        </p:nvSpPr>
        <p:spPr>
          <a:xfrm>
            <a:off x="1627625" y="1302300"/>
            <a:ext cx="2873400" cy="3678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86" name="Google Shape;186;p36"/>
          <p:cNvSpPr txBox="1"/>
          <p:nvPr>
            <p:ph idx="4" type="ctrTitle"/>
          </p:nvPr>
        </p:nvSpPr>
        <p:spPr>
          <a:xfrm>
            <a:off x="1627625" y="3749525"/>
            <a:ext cx="2873400" cy="3678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lgn="r">
              <a:spcBef>
                <a:spcPts val="0"/>
              </a:spcBef>
              <a:spcAft>
                <a:spcPts val="0"/>
              </a:spcAft>
              <a:buSzPts val="1600"/>
              <a:buNone/>
              <a:defRPr sz="1600"/>
            </a:lvl2pPr>
            <a:lvl3pPr lvl="2" rtl="0" algn="r">
              <a:spcBef>
                <a:spcPts val="0"/>
              </a:spcBef>
              <a:spcAft>
                <a:spcPts val="0"/>
              </a:spcAft>
              <a:buSzPts val="1600"/>
              <a:buNone/>
              <a:defRPr sz="1600"/>
            </a:lvl3pPr>
            <a:lvl4pPr lvl="3" rtl="0" algn="r">
              <a:spcBef>
                <a:spcPts val="0"/>
              </a:spcBef>
              <a:spcAft>
                <a:spcPts val="0"/>
              </a:spcAft>
              <a:buSzPts val="1600"/>
              <a:buNone/>
              <a:defRPr sz="1600"/>
            </a:lvl4pPr>
            <a:lvl5pPr lvl="4" rtl="0" algn="r">
              <a:spcBef>
                <a:spcPts val="0"/>
              </a:spcBef>
              <a:spcAft>
                <a:spcPts val="0"/>
              </a:spcAft>
              <a:buSzPts val="1600"/>
              <a:buNone/>
              <a:defRPr sz="1600"/>
            </a:lvl5pPr>
            <a:lvl6pPr lvl="5" rtl="0" algn="r">
              <a:spcBef>
                <a:spcPts val="0"/>
              </a:spcBef>
              <a:spcAft>
                <a:spcPts val="0"/>
              </a:spcAft>
              <a:buSzPts val="1600"/>
              <a:buNone/>
              <a:defRPr sz="1600"/>
            </a:lvl6pPr>
            <a:lvl7pPr lvl="6" rtl="0" algn="r">
              <a:spcBef>
                <a:spcPts val="0"/>
              </a:spcBef>
              <a:spcAft>
                <a:spcPts val="0"/>
              </a:spcAft>
              <a:buSzPts val="1600"/>
              <a:buNone/>
              <a:defRPr sz="1600"/>
            </a:lvl7pPr>
            <a:lvl8pPr lvl="7" rtl="0" algn="r">
              <a:spcBef>
                <a:spcPts val="0"/>
              </a:spcBef>
              <a:spcAft>
                <a:spcPts val="0"/>
              </a:spcAft>
              <a:buSzPts val="1600"/>
              <a:buNone/>
              <a:defRPr sz="1600"/>
            </a:lvl8pPr>
            <a:lvl9pPr lvl="8" rtl="0" algn="r">
              <a:spcBef>
                <a:spcPts val="0"/>
              </a:spcBef>
              <a:spcAft>
                <a:spcPts val="0"/>
              </a:spcAft>
              <a:buSzPts val="1600"/>
              <a:buNone/>
              <a:defRPr sz="1600"/>
            </a:lvl9pPr>
          </a:lstStyle>
          <a:p/>
        </p:txBody>
      </p:sp>
      <p:sp>
        <p:nvSpPr>
          <p:cNvPr id="187" name="Google Shape;187;p36"/>
          <p:cNvSpPr txBox="1"/>
          <p:nvPr>
            <p:ph idx="5" type="ctrTitle"/>
          </p:nvPr>
        </p:nvSpPr>
        <p:spPr>
          <a:xfrm>
            <a:off x="1627625" y="2125920"/>
            <a:ext cx="2873400" cy="3678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88" name="Google Shape;188;p36"/>
          <p:cNvSpPr txBox="1"/>
          <p:nvPr>
            <p:ph idx="1" type="subTitle"/>
          </p:nvPr>
        </p:nvSpPr>
        <p:spPr>
          <a:xfrm>
            <a:off x="1627625" y="2493725"/>
            <a:ext cx="2873400" cy="4440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89" name="Google Shape;189;p36"/>
          <p:cNvSpPr txBox="1"/>
          <p:nvPr>
            <p:ph idx="6" type="subTitle"/>
          </p:nvPr>
        </p:nvSpPr>
        <p:spPr>
          <a:xfrm>
            <a:off x="1627625" y="3305525"/>
            <a:ext cx="2873400" cy="4440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90" name="Google Shape;190;p36"/>
          <p:cNvSpPr txBox="1"/>
          <p:nvPr>
            <p:ph idx="7" type="subTitle"/>
          </p:nvPr>
        </p:nvSpPr>
        <p:spPr>
          <a:xfrm>
            <a:off x="1627625" y="4117325"/>
            <a:ext cx="2873400" cy="44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91" name="Google Shape;191;p36"/>
          <p:cNvSpPr txBox="1"/>
          <p:nvPr>
            <p:ph idx="8" type="subTitle"/>
          </p:nvPr>
        </p:nvSpPr>
        <p:spPr>
          <a:xfrm>
            <a:off x="1627625" y="1681925"/>
            <a:ext cx="2873400" cy="4440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4">
  <p:cSld name="CUSTOM_22">
    <p:spTree>
      <p:nvGrpSpPr>
        <p:cNvPr id="192" name="Shape 192"/>
        <p:cNvGrpSpPr/>
        <p:nvPr/>
      </p:nvGrpSpPr>
      <p:grpSpPr>
        <a:xfrm>
          <a:off x="0" y="0"/>
          <a:ext cx="0" cy="0"/>
          <a:chOff x="0" y="0"/>
          <a:chExt cx="0" cy="0"/>
        </a:xfrm>
      </p:grpSpPr>
      <p:sp>
        <p:nvSpPr>
          <p:cNvPr id="193" name="Google Shape;193;p37"/>
          <p:cNvSpPr txBox="1"/>
          <p:nvPr>
            <p:ph type="ctrTitle"/>
          </p:nvPr>
        </p:nvSpPr>
        <p:spPr>
          <a:xfrm>
            <a:off x="6499521" y="3293191"/>
            <a:ext cx="1690800" cy="27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194" name="Google Shape;194;p37"/>
          <p:cNvSpPr txBox="1"/>
          <p:nvPr>
            <p:ph idx="1" type="subTitle"/>
          </p:nvPr>
        </p:nvSpPr>
        <p:spPr>
          <a:xfrm>
            <a:off x="6499521" y="3568943"/>
            <a:ext cx="1690800" cy="48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95" name="Google Shape;195;p37"/>
          <p:cNvSpPr txBox="1"/>
          <p:nvPr>
            <p:ph idx="2" type="ctrTitle"/>
          </p:nvPr>
        </p:nvSpPr>
        <p:spPr>
          <a:xfrm>
            <a:off x="975094" y="3293196"/>
            <a:ext cx="1690800" cy="27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196" name="Google Shape;196;p37"/>
          <p:cNvSpPr txBox="1"/>
          <p:nvPr>
            <p:ph idx="3" type="subTitle"/>
          </p:nvPr>
        </p:nvSpPr>
        <p:spPr>
          <a:xfrm>
            <a:off x="975094" y="3568950"/>
            <a:ext cx="1690800" cy="48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97" name="Google Shape;197;p37"/>
          <p:cNvSpPr txBox="1"/>
          <p:nvPr>
            <p:ph idx="4" type="ctrTitle"/>
          </p:nvPr>
        </p:nvSpPr>
        <p:spPr>
          <a:xfrm>
            <a:off x="2818426" y="3293196"/>
            <a:ext cx="1690800" cy="27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198" name="Google Shape;198;p37"/>
          <p:cNvSpPr txBox="1"/>
          <p:nvPr>
            <p:ph idx="5" type="subTitle"/>
          </p:nvPr>
        </p:nvSpPr>
        <p:spPr>
          <a:xfrm>
            <a:off x="2818426" y="3568950"/>
            <a:ext cx="1690800" cy="48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99" name="Google Shape;199;p37"/>
          <p:cNvSpPr txBox="1"/>
          <p:nvPr>
            <p:ph idx="6" type="ctrTitle"/>
          </p:nvPr>
        </p:nvSpPr>
        <p:spPr>
          <a:xfrm>
            <a:off x="4658972" y="3293200"/>
            <a:ext cx="1690800" cy="27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00" name="Google Shape;200;p37"/>
          <p:cNvSpPr txBox="1"/>
          <p:nvPr>
            <p:ph idx="7" type="subTitle"/>
          </p:nvPr>
        </p:nvSpPr>
        <p:spPr>
          <a:xfrm>
            <a:off x="4658972" y="3568950"/>
            <a:ext cx="1690800" cy="48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01" name="Google Shape;201;p37"/>
          <p:cNvSpPr txBox="1"/>
          <p:nvPr>
            <p:ph idx="8" type="ctrTitle"/>
          </p:nvPr>
        </p:nvSpPr>
        <p:spPr>
          <a:xfrm>
            <a:off x="723600" y="470625"/>
            <a:ext cx="1707000" cy="705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0">
    <p:spTree>
      <p:nvGrpSpPr>
        <p:cNvPr id="202" name="Shape 202"/>
        <p:cNvGrpSpPr/>
        <p:nvPr/>
      </p:nvGrpSpPr>
      <p:grpSpPr>
        <a:xfrm>
          <a:off x="0" y="0"/>
          <a:ext cx="0" cy="0"/>
          <a:chOff x="0" y="0"/>
          <a:chExt cx="0" cy="0"/>
        </a:xfrm>
      </p:grpSpPr>
      <p:sp>
        <p:nvSpPr>
          <p:cNvPr id="203" name="Google Shape;203;p38"/>
          <p:cNvSpPr txBox="1"/>
          <p:nvPr>
            <p:ph type="title"/>
          </p:nvPr>
        </p:nvSpPr>
        <p:spPr>
          <a:xfrm>
            <a:off x="2576175" y="1911089"/>
            <a:ext cx="2081100" cy="36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rtl="0" algn="ctr">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rtl="0" algn="ctr">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rtl="0" algn="ctr">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rtl="0" algn="ctr">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rtl="0" algn="ctr">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rtl="0" algn="ctr">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rtl="0" algn="ctr">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04" name="Google Shape;204;p38"/>
          <p:cNvSpPr txBox="1"/>
          <p:nvPr>
            <p:ph idx="1" type="subTitle"/>
          </p:nvPr>
        </p:nvSpPr>
        <p:spPr>
          <a:xfrm>
            <a:off x="2576172" y="2274706"/>
            <a:ext cx="2081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05" name="Google Shape;205;p38"/>
          <p:cNvSpPr txBox="1"/>
          <p:nvPr>
            <p:ph idx="2" type="title"/>
          </p:nvPr>
        </p:nvSpPr>
        <p:spPr>
          <a:xfrm>
            <a:off x="4860080" y="1911089"/>
            <a:ext cx="2081100" cy="36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rtl="0" algn="ctr">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rtl="0" algn="ctr">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rtl="0" algn="ctr">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rtl="0" algn="ctr">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rtl="0" algn="ctr">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rtl="0" algn="ctr">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rtl="0" algn="ctr">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06" name="Google Shape;206;p38"/>
          <p:cNvSpPr txBox="1"/>
          <p:nvPr>
            <p:ph idx="3" type="subTitle"/>
          </p:nvPr>
        </p:nvSpPr>
        <p:spPr>
          <a:xfrm>
            <a:off x="4860082" y="2274706"/>
            <a:ext cx="2081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07" name="Google Shape;207;p38"/>
          <p:cNvSpPr txBox="1"/>
          <p:nvPr>
            <p:ph idx="4" type="title"/>
          </p:nvPr>
        </p:nvSpPr>
        <p:spPr>
          <a:xfrm>
            <a:off x="1431975" y="3604284"/>
            <a:ext cx="2081100" cy="36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rtl="0" algn="ctr">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rtl="0" algn="ctr">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rtl="0" algn="ctr">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rtl="0" algn="ctr">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rtl="0" algn="ctr">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rtl="0" algn="ctr">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rtl="0" algn="ctr">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08" name="Google Shape;208;p38"/>
          <p:cNvSpPr txBox="1"/>
          <p:nvPr>
            <p:ph idx="5" type="subTitle"/>
          </p:nvPr>
        </p:nvSpPr>
        <p:spPr>
          <a:xfrm>
            <a:off x="1431972" y="3967881"/>
            <a:ext cx="2081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09" name="Google Shape;209;p38"/>
          <p:cNvSpPr txBox="1"/>
          <p:nvPr>
            <p:ph idx="6" type="title"/>
          </p:nvPr>
        </p:nvSpPr>
        <p:spPr>
          <a:xfrm>
            <a:off x="3715885" y="3604284"/>
            <a:ext cx="2081100" cy="36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rtl="0" algn="ctr">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rtl="0" algn="ctr">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rtl="0" algn="ctr">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rtl="0" algn="ctr">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rtl="0" algn="ctr">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rtl="0" algn="ctr">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rtl="0" algn="ctr">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10" name="Google Shape;210;p38"/>
          <p:cNvSpPr txBox="1"/>
          <p:nvPr>
            <p:ph idx="7" type="subTitle"/>
          </p:nvPr>
        </p:nvSpPr>
        <p:spPr>
          <a:xfrm>
            <a:off x="3715882" y="3967881"/>
            <a:ext cx="2081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11" name="Google Shape;211;p38"/>
          <p:cNvSpPr txBox="1"/>
          <p:nvPr>
            <p:ph idx="8" type="title"/>
          </p:nvPr>
        </p:nvSpPr>
        <p:spPr>
          <a:xfrm>
            <a:off x="5999800" y="3604284"/>
            <a:ext cx="2081100" cy="36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rtl="0" algn="ctr">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rtl="0" algn="ctr">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rtl="0" algn="ctr">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rtl="0" algn="ctr">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rtl="0" algn="ctr">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rtl="0" algn="ctr">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rtl="0" algn="ctr">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12" name="Google Shape;212;p38"/>
          <p:cNvSpPr txBox="1"/>
          <p:nvPr>
            <p:ph idx="9" type="subTitle"/>
          </p:nvPr>
        </p:nvSpPr>
        <p:spPr>
          <a:xfrm>
            <a:off x="5999798" y="3967881"/>
            <a:ext cx="2081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gn="ctr">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13" name="Google Shape;213;p38"/>
          <p:cNvSpPr txBox="1"/>
          <p:nvPr>
            <p:ph idx="13" type="ctrTitle"/>
          </p:nvPr>
        </p:nvSpPr>
        <p:spPr>
          <a:xfrm>
            <a:off x="723600" y="470625"/>
            <a:ext cx="17070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6">
    <p:spTree>
      <p:nvGrpSpPr>
        <p:cNvPr id="214" name="Shape 214"/>
        <p:cNvGrpSpPr/>
        <p:nvPr/>
      </p:nvGrpSpPr>
      <p:grpSpPr>
        <a:xfrm>
          <a:off x="0" y="0"/>
          <a:ext cx="0" cy="0"/>
          <a:chOff x="0" y="0"/>
          <a:chExt cx="0" cy="0"/>
        </a:xfrm>
      </p:grpSpPr>
      <p:sp>
        <p:nvSpPr>
          <p:cNvPr id="215" name="Google Shape;215;p39"/>
          <p:cNvSpPr txBox="1"/>
          <p:nvPr>
            <p:ph type="ctrTitle"/>
          </p:nvPr>
        </p:nvSpPr>
        <p:spPr>
          <a:xfrm>
            <a:off x="723600" y="470625"/>
            <a:ext cx="17070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6" name="Google Shape;216;p39"/>
          <p:cNvSpPr txBox="1"/>
          <p:nvPr>
            <p:ph idx="2" type="ctrTitle"/>
          </p:nvPr>
        </p:nvSpPr>
        <p:spPr>
          <a:xfrm>
            <a:off x="2207792" y="1961143"/>
            <a:ext cx="1826400" cy="416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217" name="Google Shape;217;p39"/>
          <p:cNvSpPr txBox="1"/>
          <p:nvPr>
            <p:ph idx="1" type="subTitle"/>
          </p:nvPr>
        </p:nvSpPr>
        <p:spPr>
          <a:xfrm>
            <a:off x="2208007" y="2376293"/>
            <a:ext cx="1826400" cy="480900"/>
          </a:xfrm>
          <a:prstGeom prst="rect">
            <a:avLst/>
          </a:prstGeom>
          <a:ln cap="flat" cmpd="sng" w="9525">
            <a:solidFill>
              <a:srgbClr val="00FF00"/>
            </a:solidFill>
            <a:prstDash val="solid"/>
            <a:round/>
            <a:headEnd len="sm" w="sm" type="none"/>
            <a:tailEnd len="sm" w="sm" type="none"/>
          </a:ln>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18" name="Google Shape;218;p39"/>
          <p:cNvSpPr txBox="1"/>
          <p:nvPr>
            <p:ph idx="3" type="ctrTitle"/>
          </p:nvPr>
        </p:nvSpPr>
        <p:spPr>
          <a:xfrm>
            <a:off x="4402900" y="1961143"/>
            <a:ext cx="1826400" cy="416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219" name="Google Shape;219;p39"/>
          <p:cNvSpPr txBox="1"/>
          <p:nvPr>
            <p:ph idx="4" type="subTitle"/>
          </p:nvPr>
        </p:nvSpPr>
        <p:spPr>
          <a:xfrm>
            <a:off x="4402850" y="2374293"/>
            <a:ext cx="1826400" cy="480900"/>
          </a:xfrm>
          <a:prstGeom prst="rect">
            <a:avLst/>
          </a:prstGeom>
          <a:ln cap="flat" cmpd="sng" w="9525">
            <a:solidFill>
              <a:srgbClr val="00FF00"/>
            </a:solidFill>
            <a:prstDash val="solid"/>
            <a:round/>
            <a:headEnd len="sm" w="sm" type="none"/>
            <a:tailEnd len="sm" w="sm" type="none"/>
          </a:ln>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20" name="Google Shape;220;p39"/>
          <p:cNvSpPr txBox="1"/>
          <p:nvPr>
            <p:ph idx="5" type="ctrTitle"/>
          </p:nvPr>
        </p:nvSpPr>
        <p:spPr>
          <a:xfrm>
            <a:off x="6604375" y="1961143"/>
            <a:ext cx="1826400" cy="416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221" name="Google Shape;221;p39"/>
          <p:cNvSpPr txBox="1"/>
          <p:nvPr>
            <p:ph idx="6" type="subTitle"/>
          </p:nvPr>
        </p:nvSpPr>
        <p:spPr>
          <a:xfrm>
            <a:off x="6604225" y="2374293"/>
            <a:ext cx="1826400" cy="480900"/>
          </a:xfrm>
          <a:prstGeom prst="rect">
            <a:avLst/>
          </a:prstGeom>
          <a:ln cap="flat" cmpd="sng" w="9525">
            <a:solidFill>
              <a:srgbClr val="00FF00"/>
            </a:solidFill>
            <a:prstDash val="solid"/>
            <a:round/>
            <a:headEnd len="sm" w="sm" type="none"/>
            <a:tailEnd len="sm" w="sm" type="none"/>
          </a:ln>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22" name="Google Shape;222;p39"/>
          <p:cNvSpPr txBox="1"/>
          <p:nvPr>
            <p:ph idx="7" type="ctrTitle"/>
          </p:nvPr>
        </p:nvSpPr>
        <p:spPr>
          <a:xfrm>
            <a:off x="713225" y="3703375"/>
            <a:ext cx="1826400" cy="4161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23" name="Google Shape;223;p39"/>
          <p:cNvSpPr txBox="1"/>
          <p:nvPr>
            <p:ph idx="8" type="subTitle"/>
          </p:nvPr>
        </p:nvSpPr>
        <p:spPr>
          <a:xfrm>
            <a:off x="713441" y="4118525"/>
            <a:ext cx="1826400" cy="480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24" name="Google Shape;224;p39"/>
          <p:cNvSpPr txBox="1"/>
          <p:nvPr>
            <p:ph idx="9" type="ctrTitle"/>
          </p:nvPr>
        </p:nvSpPr>
        <p:spPr>
          <a:xfrm>
            <a:off x="2908347" y="3703375"/>
            <a:ext cx="1826400" cy="4161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25" name="Google Shape;225;p39"/>
          <p:cNvSpPr txBox="1"/>
          <p:nvPr>
            <p:ph idx="13" type="subTitle"/>
          </p:nvPr>
        </p:nvSpPr>
        <p:spPr>
          <a:xfrm>
            <a:off x="2908322" y="4116525"/>
            <a:ext cx="1826400" cy="480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26" name="Google Shape;226;p39"/>
          <p:cNvSpPr txBox="1"/>
          <p:nvPr>
            <p:ph idx="14" type="ctrTitle"/>
          </p:nvPr>
        </p:nvSpPr>
        <p:spPr>
          <a:xfrm>
            <a:off x="5109872" y="3689200"/>
            <a:ext cx="1826400" cy="4161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27" name="Google Shape;227;p39"/>
          <p:cNvSpPr txBox="1"/>
          <p:nvPr>
            <p:ph idx="15" type="subTitle"/>
          </p:nvPr>
        </p:nvSpPr>
        <p:spPr>
          <a:xfrm>
            <a:off x="5109722" y="4118525"/>
            <a:ext cx="1826400" cy="480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bg>
      <p:bgPr>
        <a:solidFill>
          <a:schemeClr val="dk1"/>
        </a:solidFill>
      </p:bgPr>
    </p:bg>
    <p:spTree>
      <p:nvGrpSpPr>
        <p:cNvPr id="228" name="Shape 228"/>
        <p:cNvGrpSpPr/>
        <p:nvPr/>
      </p:nvGrpSpPr>
      <p:grpSpPr>
        <a:xfrm>
          <a:off x="0" y="0"/>
          <a:ext cx="0" cy="0"/>
          <a:chOff x="0" y="0"/>
          <a:chExt cx="0" cy="0"/>
        </a:xfrm>
      </p:grpSpPr>
      <p:sp>
        <p:nvSpPr>
          <p:cNvPr id="229" name="Google Shape;229;p40"/>
          <p:cNvSpPr txBox="1"/>
          <p:nvPr>
            <p:ph type="ctrTitle"/>
          </p:nvPr>
        </p:nvSpPr>
        <p:spPr>
          <a:xfrm>
            <a:off x="723600" y="470625"/>
            <a:ext cx="17046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 name="Shape 17"/>
        <p:cNvGrpSpPr/>
        <p:nvPr/>
      </p:nvGrpSpPr>
      <p:grpSpPr>
        <a:xfrm>
          <a:off x="0" y="0"/>
          <a:ext cx="0" cy="0"/>
          <a:chOff x="0" y="0"/>
          <a:chExt cx="0" cy="0"/>
        </a:xfrm>
      </p:grpSpPr>
      <p:sp>
        <p:nvSpPr>
          <p:cNvPr id="18" name="Google Shape;18;p5"/>
          <p:cNvSpPr txBox="1"/>
          <p:nvPr>
            <p:ph idx="1" type="subTitle"/>
          </p:nvPr>
        </p:nvSpPr>
        <p:spPr>
          <a:xfrm>
            <a:off x="934675" y="2689512"/>
            <a:ext cx="2877300" cy="13329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atin typeface="Open Sans Light"/>
                <a:ea typeface="Open Sans Light"/>
                <a:cs typeface="Open Sans Light"/>
                <a:sym typeface="Open Sans Light"/>
              </a:defRPr>
            </a:lvl1pPr>
            <a:lvl2pPr lvl="1" rtl="0">
              <a:spcBef>
                <a:spcPts val="1200"/>
              </a:spcBef>
              <a:spcAft>
                <a:spcPts val="0"/>
              </a:spcAft>
              <a:buNone/>
              <a:defRPr>
                <a:latin typeface="Open Sans Light"/>
                <a:ea typeface="Open Sans Light"/>
                <a:cs typeface="Open Sans Light"/>
                <a:sym typeface="Open Sans Light"/>
              </a:defRPr>
            </a:lvl2pPr>
            <a:lvl3pPr lvl="2" rtl="0">
              <a:spcBef>
                <a:spcPts val="1200"/>
              </a:spcBef>
              <a:spcAft>
                <a:spcPts val="0"/>
              </a:spcAft>
              <a:buNone/>
              <a:defRPr>
                <a:latin typeface="Open Sans Light"/>
                <a:ea typeface="Open Sans Light"/>
                <a:cs typeface="Open Sans Light"/>
                <a:sym typeface="Open Sans Light"/>
              </a:defRPr>
            </a:lvl3pPr>
            <a:lvl4pPr lvl="3" rtl="0">
              <a:spcBef>
                <a:spcPts val="1200"/>
              </a:spcBef>
              <a:spcAft>
                <a:spcPts val="0"/>
              </a:spcAft>
              <a:buNone/>
              <a:defRPr>
                <a:latin typeface="Open Sans Light"/>
                <a:ea typeface="Open Sans Light"/>
                <a:cs typeface="Open Sans Light"/>
                <a:sym typeface="Open Sans Light"/>
              </a:defRPr>
            </a:lvl4pPr>
            <a:lvl5pPr lvl="4" rtl="0">
              <a:spcBef>
                <a:spcPts val="1200"/>
              </a:spcBef>
              <a:spcAft>
                <a:spcPts val="0"/>
              </a:spcAft>
              <a:buNone/>
              <a:defRPr>
                <a:latin typeface="Open Sans Light"/>
                <a:ea typeface="Open Sans Light"/>
                <a:cs typeface="Open Sans Light"/>
                <a:sym typeface="Open Sans Light"/>
              </a:defRPr>
            </a:lvl5pPr>
            <a:lvl6pPr lvl="5" rtl="0">
              <a:spcBef>
                <a:spcPts val="1200"/>
              </a:spcBef>
              <a:spcAft>
                <a:spcPts val="0"/>
              </a:spcAft>
              <a:buNone/>
              <a:defRPr>
                <a:latin typeface="Open Sans Light"/>
                <a:ea typeface="Open Sans Light"/>
                <a:cs typeface="Open Sans Light"/>
                <a:sym typeface="Open Sans Light"/>
              </a:defRPr>
            </a:lvl6pPr>
            <a:lvl7pPr lvl="6" rtl="0">
              <a:spcBef>
                <a:spcPts val="1200"/>
              </a:spcBef>
              <a:spcAft>
                <a:spcPts val="0"/>
              </a:spcAft>
              <a:buNone/>
              <a:defRPr>
                <a:latin typeface="Open Sans Light"/>
                <a:ea typeface="Open Sans Light"/>
                <a:cs typeface="Open Sans Light"/>
                <a:sym typeface="Open Sans Light"/>
              </a:defRPr>
            </a:lvl7pPr>
            <a:lvl8pPr lvl="7" rtl="0">
              <a:spcBef>
                <a:spcPts val="1200"/>
              </a:spcBef>
              <a:spcAft>
                <a:spcPts val="0"/>
              </a:spcAft>
              <a:buNone/>
              <a:defRPr>
                <a:latin typeface="Open Sans Light"/>
                <a:ea typeface="Open Sans Light"/>
                <a:cs typeface="Open Sans Light"/>
                <a:sym typeface="Open Sans Light"/>
              </a:defRPr>
            </a:lvl8pPr>
            <a:lvl9pPr lvl="8" rtl="0">
              <a:spcBef>
                <a:spcPts val="1200"/>
              </a:spcBef>
              <a:spcAft>
                <a:spcPts val="1200"/>
              </a:spcAft>
              <a:buNone/>
              <a:defRPr>
                <a:latin typeface="Open Sans Light"/>
                <a:ea typeface="Open Sans Light"/>
                <a:cs typeface="Open Sans Light"/>
                <a:sym typeface="Open Sans Light"/>
              </a:defRPr>
            </a:lvl9pPr>
          </a:lstStyle>
          <a:p/>
        </p:txBody>
      </p:sp>
      <p:sp>
        <p:nvSpPr>
          <p:cNvPr id="19" name="Google Shape;19;p5"/>
          <p:cNvSpPr txBox="1"/>
          <p:nvPr>
            <p:ph idx="2" type="subTitle"/>
          </p:nvPr>
        </p:nvSpPr>
        <p:spPr>
          <a:xfrm>
            <a:off x="5371300" y="2689513"/>
            <a:ext cx="2877300" cy="13329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atin typeface="Open Sans Light"/>
                <a:ea typeface="Open Sans Light"/>
                <a:cs typeface="Open Sans Light"/>
                <a:sym typeface="Open Sans Light"/>
              </a:defRPr>
            </a:lvl1pPr>
            <a:lvl2pPr lvl="1" rtl="0">
              <a:spcBef>
                <a:spcPts val="1200"/>
              </a:spcBef>
              <a:spcAft>
                <a:spcPts val="0"/>
              </a:spcAft>
              <a:buNone/>
              <a:defRPr>
                <a:latin typeface="Open Sans Light"/>
                <a:ea typeface="Open Sans Light"/>
                <a:cs typeface="Open Sans Light"/>
                <a:sym typeface="Open Sans Light"/>
              </a:defRPr>
            </a:lvl2pPr>
            <a:lvl3pPr lvl="2" rtl="0">
              <a:spcBef>
                <a:spcPts val="1200"/>
              </a:spcBef>
              <a:spcAft>
                <a:spcPts val="0"/>
              </a:spcAft>
              <a:buNone/>
              <a:defRPr>
                <a:latin typeface="Open Sans Light"/>
                <a:ea typeface="Open Sans Light"/>
                <a:cs typeface="Open Sans Light"/>
                <a:sym typeface="Open Sans Light"/>
              </a:defRPr>
            </a:lvl3pPr>
            <a:lvl4pPr lvl="3" rtl="0">
              <a:spcBef>
                <a:spcPts val="1200"/>
              </a:spcBef>
              <a:spcAft>
                <a:spcPts val="0"/>
              </a:spcAft>
              <a:buNone/>
              <a:defRPr>
                <a:latin typeface="Open Sans Light"/>
                <a:ea typeface="Open Sans Light"/>
                <a:cs typeface="Open Sans Light"/>
                <a:sym typeface="Open Sans Light"/>
              </a:defRPr>
            </a:lvl4pPr>
            <a:lvl5pPr lvl="4" rtl="0">
              <a:spcBef>
                <a:spcPts val="1200"/>
              </a:spcBef>
              <a:spcAft>
                <a:spcPts val="0"/>
              </a:spcAft>
              <a:buNone/>
              <a:defRPr>
                <a:latin typeface="Open Sans Light"/>
                <a:ea typeface="Open Sans Light"/>
                <a:cs typeface="Open Sans Light"/>
                <a:sym typeface="Open Sans Light"/>
              </a:defRPr>
            </a:lvl5pPr>
            <a:lvl6pPr lvl="5" rtl="0">
              <a:spcBef>
                <a:spcPts val="1200"/>
              </a:spcBef>
              <a:spcAft>
                <a:spcPts val="0"/>
              </a:spcAft>
              <a:buNone/>
              <a:defRPr>
                <a:latin typeface="Open Sans Light"/>
                <a:ea typeface="Open Sans Light"/>
                <a:cs typeface="Open Sans Light"/>
                <a:sym typeface="Open Sans Light"/>
              </a:defRPr>
            </a:lvl6pPr>
            <a:lvl7pPr lvl="6" rtl="0">
              <a:spcBef>
                <a:spcPts val="1200"/>
              </a:spcBef>
              <a:spcAft>
                <a:spcPts val="0"/>
              </a:spcAft>
              <a:buNone/>
              <a:defRPr>
                <a:latin typeface="Open Sans Light"/>
                <a:ea typeface="Open Sans Light"/>
                <a:cs typeface="Open Sans Light"/>
                <a:sym typeface="Open Sans Light"/>
              </a:defRPr>
            </a:lvl7pPr>
            <a:lvl8pPr lvl="7" rtl="0">
              <a:spcBef>
                <a:spcPts val="1200"/>
              </a:spcBef>
              <a:spcAft>
                <a:spcPts val="0"/>
              </a:spcAft>
              <a:buNone/>
              <a:defRPr>
                <a:latin typeface="Open Sans Light"/>
                <a:ea typeface="Open Sans Light"/>
                <a:cs typeface="Open Sans Light"/>
                <a:sym typeface="Open Sans Light"/>
              </a:defRPr>
            </a:lvl8pPr>
            <a:lvl9pPr lvl="8" rtl="0">
              <a:spcBef>
                <a:spcPts val="1200"/>
              </a:spcBef>
              <a:spcAft>
                <a:spcPts val="1200"/>
              </a:spcAft>
              <a:buNone/>
              <a:defRPr>
                <a:latin typeface="Open Sans Light"/>
                <a:ea typeface="Open Sans Light"/>
                <a:cs typeface="Open Sans Light"/>
                <a:sym typeface="Open Sans Light"/>
              </a:defRPr>
            </a:lvl9pPr>
          </a:lstStyle>
          <a:p/>
        </p:txBody>
      </p:sp>
      <p:sp>
        <p:nvSpPr>
          <p:cNvPr id="20" name="Google Shape;20;p5"/>
          <p:cNvSpPr txBox="1"/>
          <p:nvPr>
            <p:ph type="ctrTitle"/>
          </p:nvPr>
        </p:nvSpPr>
        <p:spPr>
          <a:xfrm>
            <a:off x="934675" y="2129925"/>
            <a:ext cx="2877300" cy="29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800"/>
              <a:buFont typeface="DM Serif Display"/>
              <a:buNone/>
              <a:defRPr>
                <a:latin typeface="DM Serif Display"/>
                <a:ea typeface="DM Serif Display"/>
                <a:cs typeface="DM Serif Display"/>
                <a:sym typeface="DM Serif Display"/>
              </a:defRPr>
            </a:lvl1pPr>
            <a:lvl2pPr lvl="1"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p:txBody>
      </p:sp>
      <p:sp>
        <p:nvSpPr>
          <p:cNvPr id="21" name="Google Shape;21;p5"/>
          <p:cNvSpPr txBox="1"/>
          <p:nvPr>
            <p:ph idx="3" type="ctrTitle"/>
          </p:nvPr>
        </p:nvSpPr>
        <p:spPr>
          <a:xfrm>
            <a:off x="5371300" y="2129925"/>
            <a:ext cx="2877300" cy="295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CCCCCC"/>
              </a:buClr>
              <a:buSzPts val="2800"/>
              <a:buFont typeface="DM Serif Display"/>
              <a:buNone/>
              <a:defRPr>
                <a:latin typeface="DM Serif Display"/>
                <a:ea typeface="DM Serif Display"/>
                <a:cs typeface="DM Serif Display"/>
                <a:sym typeface="DM Serif Display"/>
              </a:defRPr>
            </a:lvl1pPr>
            <a:lvl2pPr lvl="1"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9">
    <p:spTree>
      <p:nvGrpSpPr>
        <p:cNvPr id="230" name="Shape 230"/>
        <p:cNvGrpSpPr/>
        <p:nvPr/>
      </p:nvGrpSpPr>
      <p:grpSpPr>
        <a:xfrm>
          <a:off x="0" y="0"/>
          <a:ext cx="0" cy="0"/>
          <a:chOff x="0" y="0"/>
          <a:chExt cx="0" cy="0"/>
        </a:xfrm>
      </p:grpSpPr>
      <p:sp>
        <p:nvSpPr>
          <p:cNvPr id="231" name="Google Shape;231;p41"/>
          <p:cNvSpPr/>
          <p:nvPr/>
        </p:nvSpPr>
        <p:spPr>
          <a:xfrm>
            <a:off x="0" y="0"/>
            <a:ext cx="7691511" cy="5182651"/>
          </a:xfrm>
          <a:custGeom>
            <a:rect b="b" l="l" r="r" t="t"/>
            <a:pathLst>
              <a:path extrusionOk="0" h="192217" w="285267">
                <a:moveTo>
                  <a:pt x="235625" y="0"/>
                </a:moveTo>
                <a:lnTo>
                  <a:pt x="235625" y="85"/>
                </a:lnTo>
                <a:lnTo>
                  <a:pt x="0" y="85"/>
                </a:lnTo>
                <a:lnTo>
                  <a:pt x="0" y="192217"/>
                </a:lnTo>
                <a:lnTo>
                  <a:pt x="86815" y="192217"/>
                </a:lnTo>
                <a:lnTo>
                  <a:pt x="86915" y="192131"/>
                </a:lnTo>
                <a:lnTo>
                  <a:pt x="136542" y="192131"/>
                </a:lnTo>
                <a:lnTo>
                  <a:pt x="136542" y="164678"/>
                </a:lnTo>
                <a:lnTo>
                  <a:pt x="161320" y="164678"/>
                </a:lnTo>
                <a:lnTo>
                  <a:pt x="161320" y="137239"/>
                </a:lnTo>
                <a:lnTo>
                  <a:pt x="186112" y="137239"/>
                </a:lnTo>
                <a:lnTo>
                  <a:pt x="186112" y="109785"/>
                </a:lnTo>
                <a:lnTo>
                  <a:pt x="210904" y="109785"/>
                </a:lnTo>
                <a:lnTo>
                  <a:pt x="210904" y="82346"/>
                </a:lnTo>
                <a:lnTo>
                  <a:pt x="235682" y="82346"/>
                </a:lnTo>
                <a:lnTo>
                  <a:pt x="235682" y="54893"/>
                </a:lnTo>
                <a:lnTo>
                  <a:pt x="260474" y="54893"/>
                </a:lnTo>
                <a:lnTo>
                  <a:pt x="260474" y="27453"/>
                </a:lnTo>
                <a:lnTo>
                  <a:pt x="285266" y="27453"/>
                </a:lnTo>
                <a:lnTo>
                  <a:pt x="2852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1"/>
          <p:cNvSpPr txBox="1"/>
          <p:nvPr>
            <p:ph type="ctrTitle"/>
          </p:nvPr>
        </p:nvSpPr>
        <p:spPr>
          <a:xfrm>
            <a:off x="723600" y="470625"/>
            <a:ext cx="17379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3">
    <p:spTree>
      <p:nvGrpSpPr>
        <p:cNvPr id="233" name="Shape 233"/>
        <p:cNvGrpSpPr/>
        <p:nvPr/>
      </p:nvGrpSpPr>
      <p:grpSpPr>
        <a:xfrm>
          <a:off x="0" y="0"/>
          <a:ext cx="0" cy="0"/>
          <a:chOff x="0" y="0"/>
          <a:chExt cx="0" cy="0"/>
        </a:xfrm>
      </p:grpSpPr>
      <p:sp>
        <p:nvSpPr>
          <p:cNvPr id="234" name="Google Shape;234;p42"/>
          <p:cNvSpPr txBox="1"/>
          <p:nvPr>
            <p:ph type="ctrTitle"/>
          </p:nvPr>
        </p:nvSpPr>
        <p:spPr>
          <a:xfrm>
            <a:off x="723600" y="470625"/>
            <a:ext cx="16485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1">
    <p:spTree>
      <p:nvGrpSpPr>
        <p:cNvPr id="235" name="Shape 235"/>
        <p:cNvGrpSpPr/>
        <p:nvPr/>
      </p:nvGrpSpPr>
      <p:grpSpPr>
        <a:xfrm>
          <a:off x="0" y="0"/>
          <a:ext cx="0" cy="0"/>
          <a:chOff x="0" y="0"/>
          <a:chExt cx="0" cy="0"/>
        </a:xfrm>
      </p:grpSpPr>
      <p:sp>
        <p:nvSpPr>
          <p:cNvPr id="236" name="Google Shape;236;p43"/>
          <p:cNvSpPr txBox="1"/>
          <p:nvPr>
            <p:ph type="title"/>
          </p:nvPr>
        </p:nvSpPr>
        <p:spPr>
          <a:xfrm>
            <a:off x="1676549" y="2123400"/>
            <a:ext cx="2847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7" name="Google Shape;237;p43"/>
          <p:cNvSpPr txBox="1"/>
          <p:nvPr>
            <p:ph idx="1" type="subTitle"/>
          </p:nvPr>
        </p:nvSpPr>
        <p:spPr>
          <a:xfrm flipH="1">
            <a:off x="5020872" y="1986750"/>
            <a:ext cx="2631000" cy="117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200">
                <a:latin typeface="Open Sans Light"/>
                <a:ea typeface="Open Sans Light"/>
                <a:cs typeface="Open Sans Light"/>
                <a:sym typeface="Open Sans Light"/>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38" name="Google Shape;238;p43"/>
          <p:cNvSpPr txBox="1"/>
          <p:nvPr/>
        </p:nvSpPr>
        <p:spPr>
          <a:xfrm flipH="1">
            <a:off x="5020875" y="3782100"/>
            <a:ext cx="3367200" cy="474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b="1" lang="en" sz="1000">
                <a:solidFill>
                  <a:schemeClr val="dk1"/>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chemeClr val="dk1"/>
                </a:solidFill>
                <a:latin typeface="Open Sans"/>
                <a:ea typeface="Open Sans"/>
                <a:cs typeface="Open Sans"/>
                <a:sym typeface="Open Sans"/>
              </a:rPr>
              <a:t>, and includes icons by </a:t>
            </a:r>
            <a:r>
              <a:rPr b="1" lang="en" sz="1000">
                <a:solidFill>
                  <a:schemeClr val="dk1"/>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1"/>
                </a:solidFill>
                <a:latin typeface="Open Sans"/>
                <a:ea typeface="Open Sans"/>
                <a:cs typeface="Open Sans"/>
                <a:sym typeface="Open Sans"/>
              </a:rPr>
              <a:t>, and infographics &amp; images by </a:t>
            </a:r>
            <a:r>
              <a:rPr b="1" lang="en" sz="1000">
                <a:solidFill>
                  <a:schemeClr val="dk1"/>
                </a:solidFill>
                <a:uFill>
                  <a:noFill/>
                </a:uFill>
                <a:latin typeface="Open Sans"/>
                <a:ea typeface="Open Sans"/>
                <a:cs typeface="Open Sans"/>
                <a:sym typeface="Open Sans"/>
                <a:hlinkClick r:id="rId4">
                  <a:extLst>
                    <a:ext uri="{A12FA001-AC4F-418D-AE19-62706E023703}">
                      <ahyp:hlinkClr val="tx"/>
                    </a:ext>
                  </a:extLst>
                </a:hlinkClick>
              </a:rPr>
              <a:t>Freepik</a:t>
            </a:r>
            <a:endParaRPr b="1" sz="1000">
              <a:solidFill>
                <a:schemeClr val="dk1"/>
              </a:solidFill>
              <a:latin typeface="Open Sans"/>
              <a:ea typeface="Open Sans"/>
              <a:cs typeface="Open Sans"/>
              <a:sym typeface="Open Sans"/>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5">
    <p:spTree>
      <p:nvGrpSpPr>
        <p:cNvPr id="239" name="Shape 239"/>
        <p:cNvGrpSpPr/>
        <p:nvPr/>
      </p:nvGrpSpPr>
      <p:grpSpPr>
        <a:xfrm>
          <a:off x="0" y="0"/>
          <a:ext cx="0" cy="0"/>
          <a:chOff x="0" y="0"/>
          <a:chExt cx="0" cy="0"/>
        </a:xfrm>
      </p:grpSpPr>
      <p:sp>
        <p:nvSpPr>
          <p:cNvPr id="240" name="Google Shape;240;p44"/>
          <p:cNvSpPr/>
          <p:nvPr/>
        </p:nvSpPr>
        <p:spPr>
          <a:xfrm flipH="1">
            <a:off x="5204100" y="539500"/>
            <a:ext cx="3939900" cy="5367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41" name="Google Shape;241;p44"/>
          <p:cNvSpPr/>
          <p:nvPr/>
        </p:nvSpPr>
        <p:spPr>
          <a:xfrm flipH="1" rot="5400000">
            <a:off x="105125" y="4670975"/>
            <a:ext cx="679500" cy="5367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6">
    <p:spTree>
      <p:nvGrpSpPr>
        <p:cNvPr id="242" name="Shape 242"/>
        <p:cNvGrpSpPr/>
        <p:nvPr/>
      </p:nvGrpSpPr>
      <p:grpSpPr>
        <a:xfrm>
          <a:off x="0" y="0"/>
          <a:ext cx="0" cy="0"/>
          <a:chOff x="0" y="0"/>
          <a:chExt cx="0" cy="0"/>
        </a:xfrm>
      </p:grpSpPr>
      <p:sp>
        <p:nvSpPr>
          <p:cNvPr id="243" name="Google Shape;243;p45"/>
          <p:cNvSpPr/>
          <p:nvPr/>
        </p:nvSpPr>
        <p:spPr>
          <a:xfrm>
            <a:off x="5344850" y="0"/>
            <a:ext cx="3798900" cy="22332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5"/>
          <p:cNvSpPr/>
          <p:nvPr/>
        </p:nvSpPr>
        <p:spPr>
          <a:xfrm>
            <a:off x="-2066275" y="4599425"/>
            <a:ext cx="2779500" cy="1633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 name="Shape 22"/>
        <p:cNvGrpSpPr/>
        <p:nvPr/>
      </p:nvGrpSpPr>
      <p:grpSpPr>
        <a:xfrm>
          <a:off x="0" y="0"/>
          <a:ext cx="0" cy="0"/>
          <a:chOff x="0" y="0"/>
          <a:chExt cx="0" cy="0"/>
        </a:xfrm>
      </p:grpSpPr>
      <p:sp>
        <p:nvSpPr>
          <p:cNvPr id="23" name="Google Shape;23;p6"/>
          <p:cNvSpPr txBox="1"/>
          <p:nvPr>
            <p:ph type="ctrTitle"/>
          </p:nvPr>
        </p:nvSpPr>
        <p:spPr>
          <a:xfrm>
            <a:off x="723600" y="470625"/>
            <a:ext cx="15678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 name="Shape 24"/>
        <p:cNvGrpSpPr/>
        <p:nvPr/>
      </p:nvGrpSpPr>
      <p:grpSpPr>
        <a:xfrm>
          <a:off x="0" y="0"/>
          <a:ext cx="0" cy="0"/>
          <a:chOff x="0" y="0"/>
          <a:chExt cx="0" cy="0"/>
        </a:xfrm>
      </p:grpSpPr>
      <p:sp>
        <p:nvSpPr>
          <p:cNvPr id="25" name="Google Shape;25;p7"/>
          <p:cNvSpPr txBox="1"/>
          <p:nvPr>
            <p:ph type="title"/>
          </p:nvPr>
        </p:nvSpPr>
        <p:spPr>
          <a:xfrm>
            <a:off x="1223575" y="1301500"/>
            <a:ext cx="3619800" cy="4116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6" name="Google Shape;26;p7"/>
          <p:cNvSpPr txBox="1"/>
          <p:nvPr>
            <p:ph idx="1" type="body"/>
          </p:nvPr>
        </p:nvSpPr>
        <p:spPr>
          <a:xfrm>
            <a:off x="1223575" y="2039900"/>
            <a:ext cx="3619800" cy="18333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Font typeface="Open Sans Light"/>
              <a:buChar char="●"/>
              <a:defRPr sz="1200">
                <a:latin typeface="Open Sans Light"/>
                <a:ea typeface="Open Sans Light"/>
                <a:cs typeface="Open Sans Light"/>
                <a:sym typeface="Open Sans Light"/>
              </a:defRPr>
            </a:lvl1pPr>
            <a:lvl2pPr indent="-304800" lvl="1" marL="914400">
              <a:spcBef>
                <a:spcPts val="0"/>
              </a:spcBef>
              <a:spcAft>
                <a:spcPts val="0"/>
              </a:spcAft>
              <a:buSzPts val="1200"/>
              <a:buFont typeface="Open Sans Light"/>
              <a:buChar char="○"/>
              <a:defRPr sz="1200">
                <a:latin typeface="Open Sans Light"/>
                <a:ea typeface="Open Sans Light"/>
                <a:cs typeface="Open Sans Light"/>
                <a:sym typeface="Open Sans Light"/>
              </a:defRPr>
            </a:lvl2pPr>
            <a:lvl3pPr indent="-304800" lvl="2" marL="1371600">
              <a:spcBef>
                <a:spcPts val="0"/>
              </a:spcBef>
              <a:spcAft>
                <a:spcPts val="0"/>
              </a:spcAft>
              <a:buSzPts val="1200"/>
              <a:buFont typeface="Open Sans Light"/>
              <a:buChar char="■"/>
              <a:defRPr sz="1200">
                <a:latin typeface="Open Sans Light"/>
                <a:ea typeface="Open Sans Light"/>
                <a:cs typeface="Open Sans Light"/>
                <a:sym typeface="Open Sans Light"/>
              </a:defRPr>
            </a:lvl3pPr>
            <a:lvl4pPr indent="-304800" lvl="3" marL="1828800">
              <a:spcBef>
                <a:spcPts val="0"/>
              </a:spcBef>
              <a:spcAft>
                <a:spcPts val="0"/>
              </a:spcAft>
              <a:buSzPts val="1200"/>
              <a:buFont typeface="Open Sans Light"/>
              <a:buChar char="●"/>
              <a:defRPr sz="1200">
                <a:latin typeface="Open Sans Light"/>
                <a:ea typeface="Open Sans Light"/>
                <a:cs typeface="Open Sans Light"/>
                <a:sym typeface="Open Sans Light"/>
              </a:defRPr>
            </a:lvl4pPr>
            <a:lvl5pPr indent="-304800" lvl="4" marL="2286000">
              <a:spcBef>
                <a:spcPts val="0"/>
              </a:spcBef>
              <a:spcAft>
                <a:spcPts val="0"/>
              </a:spcAft>
              <a:buSzPts val="1200"/>
              <a:buFont typeface="Open Sans Light"/>
              <a:buChar char="○"/>
              <a:defRPr sz="1200">
                <a:latin typeface="Open Sans Light"/>
                <a:ea typeface="Open Sans Light"/>
                <a:cs typeface="Open Sans Light"/>
                <a:sym typeface="Open Sans Light"/>
              </a:defRPr>
            </a:lvl5pPr>
            <a:lvl6pPr indent="-304800" lvl="5" marL="2743200">
              <a:spcBef>
                <a:spcPts val="0"/>
              </a:spcBef>
              <a:spcAft>
                <a:spcPts val="0"/>
              </a:spcAft>
              <a:buSzPts val="1200"/>
              <a:buFont typeface="Open Sans Light"/>
              <a:buChar char="■"/>
              <a:defRPr sz="1200">
                <a:latin typeface="Open Sans Light"/>
                <a:ea typeface="Open Sans Light"/>
                <a:cs typeface="Open Sans Light"/>
                <a:sym typeface="Open Sans Light"/>
              </a:defRPr>
            </a:lvl6pPr>
            <a:lvl7pPr indent="-304800" lvl="6" marL="3200400">
              <a:spcBef>
                <a:spcPts val="0"/>
              </a:spcBef>
              <a:spcAft>
                <a:spcPts val="0"/>
              </a:spcAft>
              <a:buSzPts val="1200"/>
              <a:buFont typeface="Open Sans Light"/>
              <a:buChar char="●"/>
              <a:defRPr sz="1200">
                <a:latin typeface="Open Sans Light"/>
                <a:ea typeface="Open Sans Light"/>
                <a:cs typeface="Open Sans Light"/>
                <a:sym typeface="Open Sans Light"/>
              </a:defRPr>
            </a:lvl7pPr>
            <a:lvl8pPr indent="-304800" lvl="7" marL="3657600">
              <a:spcBef>
                <a:spcPts val="0"/>
              </a:spcBef>
              <a:spcAft>
                <a:spcPts val="0"/>
              </a:spcAft>
              <a:buSzPts val="1200"/>
              <a:buFont typeface="Open Sans Light"/>
              <a:buChar char="○"/>
              <a:defRPr sz="1200">
                <a:latin typeface="Open Sans Light"/>
                <a:ea typeface="Open Sans Light"/>
                <a:cs typeface="Open Sans Light"/>
                <a:sym typeface="Open Sans Light"/>
              </a:defRPr>
            </a:lvl8pPr>
            <a:lvl9pPr indent="-304800" lvl="8" marL="4114800">
              <a:spcBef>
                <a:spcPts val="0"/>
              </a:spcBef>
              <a:spcAft>
                <a:spcPts val="0"/>
              </a:spcAft>
              <a:buSzPts val="1200"/>
              <a:buFont typeface="Open Sans Light"/>
              <a:buChar char="■"/>
              <a:defRPr sz="1200">
                <a:latin typeface="Open Sans Light"/>
                <a:ea typeface="Open Sans Light"/>
                <a:cs typeface="Open Sans Light"/>
                <a:sym typeface="Open Sans Ligh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 name="Shape 27"/>
        <p:cNvGrpSpPr/>
        <p:nvPr/>
      </p:nvGrpSpPr>
      <p:grpSpPr>
        <a:xfrm>
          <a:off x="0" y="0"/>
          <a:ext cx="0" cy="0"/>
          <a:chOff x="0" y="0"/>
          <a:chExt cx="0" cy="0"/>
        </a:xfrm>
      </p:grpSpPr>
      <p:sp>
        <p:nvSpPr>
          <p:cNvPr id="28" name="Google Shape;28;p8"/>
          <p:cNvSpPr txBox="1"/>
          <p:nvPr>
            <p:ph type="title"/>
          </p:nvPr>
        </p:nvSpPr>
        <p:spPr>
          <a:xfrm>
            <a:off x="2019050" y="1302350"/>
            <a:ext cx="5106000" cy="2386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 name="Shape 29"/>
        <p:cNvGrpSpPr/>
        <p:nvPr/>
      </p:nvGrpSpPr>
      <p:grpSpPr>
        <a:xfrm>
          <a:off x="0" y="0"/>
          <a:ext cx="0" cy="0"/>
          <a:chOff x="0" y="0"/>
          <a:chExt cx="0" cy="0"/>
        </a:xfrm>
      </p:grpSpPr>
      <p:sp>
        <p:nvSpPr>
          <p:cNvPr id="30" name="Google Shape;30;p9"/>
          <p:cNvSpPr txBox="1"/>
          <p:nvPr>
            <p:ph type="title"/>
          </p:nvPr>
        </p:nvSpPr>
        <p:spPr>
          <a:xfrm flipH="1">
            <a:off x="4804872" y="2123400"/>
            <a:ext cx="2847000" cy="8967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B7B7B7"/>
              </a:buClr>
              <a:buSzPts val="2800"/>
              <a:buNone/>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p:txBody>
      </p:sp>
      <p:sp>
        <p:nvSpPr>
          <p:cNvPr id="31" name="Google Shape;31;p9"/>
          <p:cNvSpPr txBox="1"/>
          <p:nvPr>
            <p:ph idx="1" type="subTitle"/>
          </p:nvPr>
        </p:nvSpPr>
        <p:spPr>
          <a:xfrm>
            <a:off x="2178957" y="2185251"/>
            <a:ext cx="19959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1pPr>
            <a:lvl2pPr lvl="1" rtl="0" algn="r">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2pPr>
            <a:lvl3pPr lvl="2" rtl="0" algn="r">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3pPr>
            <a:lvl4pPr lvl="3" rtl="0" algn="r">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4pPr>
            <a:lvl5pPr lvl="4" rtl="0" algn="r">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5pPr>
            <a:lvl6pPr lvl="5" rtl="0" algn="r">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6pPr>
            <a:lvl7pPr lvl="6" rtl="0" algn="r">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7pPr>
            <a:lvl8pPr lvl="7" rtl="0" algn="r">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8pPr>
            <a:lvl9pPr lvl="8" rtl="0" algn="r">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 name="Shape 32"/>
        <p:cNvGrpSpPr/>
        <p:nvPr/>
      </p:nvGrpSpPr>
      <p:grpSpPr>
        <a:xfrm>
          <a:off x="0" y="0"/>
          <a:ext cx="0" cy="0"/>
          <a:chOff x="0" y="0"/>
          <a:chExt cx="0" cy="0"/>
        </a:xfrm>
      </p:grpSpPr>
      <p:sp>
        <p:nvSpPr>
          <p:cNvPr id="33" name="Google Shape;33;p10"/>
          <p:cNvSpPr txBox="1"/>
          <p:nvPr>
            <p:ph idx="1" type="body"/>
          </p:nvPr>
        </p:nvSpPr>
        <p:spPr>
          <a:xfrm>
            <a:off x="713225" y="3689525"/>
            <a:ext cx="7717500" cy="6051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800"/>
              <a:buNone/>
              <a:defRPr sz="3600">
                <a:latin typeface="DM Serif Display"/>
                <a:ea typeface="DM Serif Display"/>
                <a:cs typeface="DM Serif Display"/>
                <a:sym typeface="DM Serif Display"/>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4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1"/>
              </a:buClr>
              <a:buSzPts val="2800"/>
              <a:buFont typeface="DM Serif Display"/>
              <a:buNone/>
              <a:defRPr sz="2800">
                <a:solidFill>
                  <a:schemeClr val="lt1"/>
                </a:solidFill>
                <a:latin typeface="DM Serif Display"/>
                <a:ea typeface="DM Serif Display"/>
                <a:cs typeface="DM Serif Display"/>
                <a:sym typeface="DM Serif Display"/>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p:txBody>
      </p:sp>
      <p:sp>
        <p:nvSpPr>
          <p:cNvPr id="7" name="Google Shape;7;p1"/>
          <p:cNvSpPr txBox="1"/>
          <p:nvPr>
            <p:ph idx="1" type="body"/>
          </p:nvPr>
        </p:nvSpPr>
        <p:spPr>
          <a:xfrm>
            <a:off x="713225" y="1152475"/>
            <a:ext cx="7717500" cy="3447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Open Sans Light"/>
              <a:buChar char="●"/>
              <a:defRPr sz="1800">
                <a:solidFill>
                  <a:schemeClr val="lt1"/>
                </a:solidFill>
                <a:latin typeface="Open Sans Light"/>
                <a:ea typeface="Open Sans Light"/>
                <a:cs typeface="Open Sans Light"/>
                <a:sym typeface="Open Sans Light"/>
              </a:defRPr>
            </a:lvl1pPr>
            <a:lvl2pPr indent="-317500" lvl="1" marL="9144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2pPr>
            <a:lvl3pPr indent="-317500" lvl="2" marL="13716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3pPr>
            <a:lvl4pPr indent="-304800" lvl="3" marL="1828800">
              <a:lnSpc>
                <a:spcPct val="115000"/>
              </a:lnSpc>
              <a:spcBef>
                <a:spcPts val="0"/>
              </a:spcBef>
              <a:spcAft>
                <a:spcPts val="0"/>
              </a:spcAft>
              <a:buClr>
                <a:schemeClr val="lt1"/>
              </a:buClr>
              <a:buSzPts val="1200"/>
              <a:buFont typeface="Open Sans Light"/>
              <a:buChar char="●"/>
              <a:defRPr sz="1200">
                <a:solidFill>
                  <a:schemeClr val="lt1"/>
                </a:solidFill>
                <a:latin typeface="Open Sans Light"/>
                <a:ea typeface="Open Sans Light"/>
                <a:cs typeface="Open Sans Light"/>
                <a:sym typeface="Open Sans Light"/>
              </a:defRPr>
            </a:lvl4pPr>
            <a:lvl5pPr indent="-317500" lvl="4" marL="22860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5pPr>
            <a:lvl6pPr indent="-317500" lvl="5" marL="27432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6pPr>
            <a:lvl7pPr indent="-317500" lvl="6" marL="32004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7pPr>
            <a:lvl8pPr indent="-317500" lvl="7" marL="36576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8pPr>
            <a:lvl9pPr indent="-317500" lvl="8" marL="41148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49">
          <p15:clr>
            <a:srgbClr val="EA4335"/>
          </p15:clr>
        </p15:guide>
        <p15:guide id="2" pos="5311">
          <p15:clr>
            <a:srgbClr val="EA4335"/>
          </p15:clr>
        </p15:guide>
        <p15:guide id="3" orient="horz" pos="2897">
          <p15:clr>
            <a:srgbClr val="EA4335"/>
          </p15:clr>
        </p15:guide>
        <p15:guide id="4" orient="horz" pos="34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0.xml"/><Relationship Id="rId3" Type="http://schemas.openxmlformats.org/officeDocument/2006/relationships/image" Target="../media/image23.jpg"/><Relationship Id="rId4" Type="http://schemas.openxmlformats.org/officeDocument/2006/relationships/image" Target="../media/image15.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slide" Target="/ppt/slides/slide2.xml"/><Relationship Id="rId4" Type="http://schemas.openxmlformats.org/officeDocument/2006/relationships/slide" Target="/ppt/slides/slide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26.png"/><Relationship Id="rId4" Type="http://schemas.openxmlformats.org/officeDocument/2006/relationships/image" Target="../media/image25.png"/><Relationship Id="rId5"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7.xml"/><Relationship Id="rId3" Type="http://schemas.openxmlformats.org/officeDocument/2006/relationships/image" Target="../media/image24.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image" Target="../media/image1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8" name="Shape 248"/>
        <p:cNvGrpSpPr/>
        <p:nvPr/>
      </p:nvGrpSpPr>
      <p:grpSpPr>
        <a:xfrm>
          <a:off x="0" y="0"/>
          <a:ext cx="0" cy="0"/>
          <a:chOff x="0" y="0"/>
          <a:chExt cx="0" cy="0"/>
        </a:xfrm>
      </p:grpSpPr>
      <p:sp>
        <p:nvSpPr>
          <p:cNvPr id="249" name="Google Shape;249;p46"/>
          <p:cNvSpPr txBox="1"/>
          <p:nvPr>
            <p:ph type="ctrTitle"/>
          </p:nvPr>
        </p:nvSpPr>
        <p:spPr>
          <a:xfrm>
            <a:off x="2449550" y="1361100"/>
            <a:ext cx="4245000" cy="212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Mortgage Delinquency Dynamics</a:t>
            </a:r>
            <a:endParaRPr b="1">
              <a:latin typeface="Times New Roman"/>
              <a:ea typeface="Times New Roman"/>
              <a:cs typeface="Times New Roman"/>
              <a:sym typeface="Times New Roman"/>
            </a:endParaRPr>
          </a:p>
        </p:txBody>
      </p:sp>
      <p:sp>
        <p:nvSpPr>
          <p:cNvPr id="250" name="Google Shape;250;p46"/>
          <p:cNvSpPr txBox="1"/>
          <p:nvPr>
            <p:ph idx="1" type="subTitle"/>
          </p:nvPr>
        </p:nvSpPr>
        <p:spPr>
          <a:xfrm>
            <a:off x="2133300" y="3483600"/>
            <a:ext cx="4877400" cy="36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Times New Roman"/>
                <a:ea typeface="Times New Roman"/>
                <a:cs typeface="Times New Roman"/>
                <a:sym typeface="Times New Roman"/>
              </a:rPr>
              <a:t>An In-Depth Analysis with Markov Chain-Based Transition Matrices</a:t>
            </a:r>
            <a:endParaRPr b="1">
              <a:solidFill>
                <a:schemeClr val="dk1"/>
              </a:solidFill>
              <a:latin typeface="Times New Roman"/>
              <a:ea typeface="Times New Roman"/>
              <a:cs typeface="Times New Roman"/>
              <a:sym typeface="Times New Roman"/>
            </a:endParaRPr>
          </a:p>
        </p:txBody>
      </p:sp>
      <p:sp>
        <p:nvSpPr>
          <p:cNvPr id="251" name="Google Shape;251;p46"/>
          <p:cNvSpPr/>
          <p:nvPr/>
        </p:nvSpPr>
        <p:spPr>
          <a:xfrm rot="10800000">
            <a:off x="7782000" y="367900"/>
            <a:ext cx="952500" cy="826275"/>
          </a:xfrm>
          <a:custGeom>
            <a:rect b="b" l="l" r="r" t="t"/>
            <a:pathLst>
              <a:path extrusionOk="0" h="33051" w="38100">
                <a:moveTo>
                  <a:pt x="0" y="0"/>
                </a:moveTo>
                <a:lnTo>
                  <a:pt x="0" y="33051"/>
                </a:lnTo>
                <a:lnTo>
                  <a:pt x="38100" y="33051"/>
                </a:lnTo>
              </a:path>
            </a:pathLst>
          </a:custGeom>
          <a:noFill/>
          <a:ln cap="flat" cmpd="sng" w="9525">
            <a:solidFill>
              <a:schemeClr val="dk1"/>
            </a:solidFill>
            <a:prstDash val="solid"/>
            <a:round/>
            <a:headEnd len="med" w="med" type="none"/>
            <a:tailEnd len="med" w="med" type="none"/>
          </a:ln>
        </p:spPr>
      </p:sp>
      <p:sp>
        <p:nvSpPr>
          <p:cNvPr id="252" name="Google Shape;252;p46"/>
          <p:cNvSpPr/>
          <p:nvPr/>
        </p:nvSpPr>
        <p:spPr>
          <a:xfrm>
            <a:off x="381075" y="3949313"/>
            <a:ext cx="952500" cy="826275"/>
          </a:xfrm>
          <a:custGeom>
            <a:rect b="b" l="l" r="r" t="t"/>
            <a:pathLst>
              <a:path extrusionOk="0" h="33051" w="38100">
                <a:moveTo>
                  <a:pt x="0" y="0"/>
                </a:moveTo>
                <a:lnTo>
                  <a:pt x="0" y="33051"/>
                </a:lnTo>
                <a:lnTo>
                  <a:pt x="38100" y="33051"/>
                </a:lnTo>
              </a:path>
            </a:pathLst>
          </a:custGeom>
          <a:noFill/>
          <a:ln cap="flat" cmpd="sng" w="9525">
            <a:solidFill>
              <a:schemeClr val="dk1"/>
            </a:solidFill>
            <a:prstDash val="solid"/>
            <a:round/>
            <a:headEnd len="med" w="med" type="none"/>
            <a:tailEnd len="med" w="med" type="none"/>
          </a:ln>
        </p:spPr>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55"/>
          <p:cNvSpPr txBox="1"/>
          <p:nvPr>
            <p:ph type="ctrTitle"/>
          </p:nvPr>
        </p:nvSpPr>
        <p:spPr>
          <a:xfrm>
            <a:off x="495000" y="470625"/>
            <a:ext cx="5346900" cy="543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2400">
                <a:latin typeface="Times New Roman"/>
                <a:ea typeface="Times New Roman"/>
                <a:cs typeface="Times New Roman"/>
                <a:sym typeface="Times New Roman"/>
              </a:rPr>
              <a:t>Default Rate</a:t>
            </a:r>
            <a:endParaRPr b="1" sz="2400">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b="1" sz="2400">
              <a:latin typeface="Times New Roman"/>
              <a:ea typeface="Times New Roman"/>
              <a:cs typeface="Times New Roman"/>
              <a:sym typeface="Times New Roman"/>
            </a:endParaRPr>
          </a:p>
        </p:txBody>
      </p:sp>
      <p:pic>
        <p:nvPicPr>
          <p:cNvPr id="363" name="Google Shape;363;p55"/>
          <p:cNvPicPr preferRelativeResize="0"/>
          <p:nvPr/>
        </p:nvPicPr>
        <p:blipFill rotWithShape="1">
          <a:blip r:embed="rId3">
            <a:alphaModFix/>
          </a:blip>
          <a:srcRect b="0" l="40540" r="21869" t="0"/>
          <a:stretch/>
        </p:blipFill>
        <p:spPr>
          <a:xfrm>
            <a:off x="6070450" y="544100"/>
            <a:ext cx="3073550" cy="4599399"/>
          </a:xfrm>
          <a:prstGeom prst="rect">
            <a:avLst/>
          </a:prstGeom>
          <a:noFill/>
          <a:ln>
            <a:noFill/>
          </a:ln>
        </p:spPr>
      </p:pic>
      <p:pic>
        <p:nvPicPr>
          <p:cNvPr id="364" name="Google Shape;364;p55"/>
          <p:cNvPicPr preferRelativeResize="0"/>
          <p:nvPr/>
        </p:nvPicPr>
        <p:blipFill>
          <a:blip r:embed="rId4">
            <a:alphaModFix/>
          </a:blip>
          <a:stretch>
            <a:fillRect/>
          </a:stretch>
        </p:blipFill>
        <p:spPr>
          <a:xfrm>
            <a:off x="433575" y="1250850"/>
            <a:ext cx="5346901" cy="3348570"/>
          </a:xfrm>
          <a:prstGeom prst="rect">
            <a:avLst/>
          </a:prstGeom>
          <a:noFill/>
          <a:ln>
            <a:noFill/>
          </a:ln>
        </p:spPr>
      </p:pic>
      <p:sp>
        <p:nvSpPr>
          <p:cNvPr id="365" name="Google Shape;365;p55"/>
          <p:cNvSpPr txBox="1"/>
          <p:nvPr>
            <p:ph idx="4294967295" type="ctrTitle"/>
          </p:nvPr>
        </p:nvSpPr>
        <p:spPr>
          <a:xfrm>
            <a:off x="6439850" y="1825925"/>
            <a:ext cx="2586600" cy="1859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dk1"/>
                </a:solidFill>
              </a:rPr>
              <a:t>Distribution of Loan and Default Rate at different period</a:t>
            </a:r>
            <a:endParaRPr sz="1900">
              <a:solidFill>
                <a:schemeClr val="dk1"/>
              </a:solidFill>
            </a:endParaRPr>
          </a:p>
        </p:txBody>
      </p:sp>
      <p:pic>
        <p:nvPicPr>
          <p:cNvPr id="366" name="Google Shape;366;p55"/>
          <p:cNvPicPr preferRelativeResize="0"/>
          <p:nvPr/>
        </p:nvPicPr>
        <p:blipFill>
          <a:blip r:embed="rId5">
            <a:alphaModFix/>
          </a:blip>
          <a:stretch>
            <a:fillRect/>
          </a:stretch>
        </p:blipFill>
        <p:spPr>
          <a:xfrm>
            <a:off x="2379525" y="1"/>
            <a:ext cx="6764476" cy="631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56"/>
          <p:cNvPicPr preferRelativeResize="0"/>
          <p:nvPr/>
        </p:nvPicPr>
        <p:blipFill rotWithShape="1">
          <a:blip r:embed="rId3">
            <a:alphaModFix/>
          </a:blip>
          <a:srcRect b="36711" l="0" r="1039" t="43735"/>
          <a:stretch/>
        </p:blipFill>
        <p:spPr>
          <a:xfrm>
            <a:off x="1016625" y="3554300"/>
            <a:ext cx="7110749" cy="1574591"/>
          </a:xfrm>
          <a:prstGeom prst="rect">
            <a:avLst/>
          </a:prstGeom>
          <a:noFill/>
          <a:ln>
            <a:noFill/>
          </a:ln>
        </p:spPr>
      </p:pic>
      <p:pic>
        <p:nvPicPr>
          <p:cNvPr id="372" name="Google Shape;372;p56"/>
          <p:cNvPicPr preferRelativeResize="0"/>
          <p:nvPr/>
        </p:nvPicPr>
        <p:blipFill>
          <a:blip r:embed="rId4">
            <a:alphaModFix/>
          </a:blip>
          <a:stretch>
            <a:fillRect/>
          </a:stretch>
        </p:blipFill>
        <p:spPr>
          <a:xfrm>
            <a:off x="995825" y="0"/>
            <a:ext cx="7185100" cy="3554299"/>
          </a:xfrm>
          <a:prstGeom prst="rect">
            <a:avLst/>
          </a:prstGeom>
          <a:noFill/>
          <a:ln>
            <a:noFill/>
          </a:ln>
        </p:spPr>
      </p:pic>
      <p:sp>
        <p:nvSpPr>
          <p:cNvPr id="373" name="Google Shape;373;p56"/>
          <p:cNvSpPr/>
          <p:nvPr/>
        </p:nvSpPr>
        <p:spPr>
          <a:xfrm>
            <a:off x="5270500" y="2243650"/>
            <a:ext cx="444600" cy="2804700"/>
          </a:xfrm>
          <a:prstGeom prst="roundRect">
            <a:avLst>
              <a:gd fmla="val 16667" name="adj"/>
            </a:avLst>
          </a:prstGeom>
          <a:solidFill>
            <a:srgbClr val="9E9E9E">
              <a:alpha val="0"/>
            </a:srgbClr>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Light"/>
              <a:ea typeface="Open Sans Light"/>
              <a:cs typeface="Open Sans Light"/>
              <a:sym typeface="Open Sans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7"/>
          <p:cNvSpPr/>
          <p:nvPr/>
        </p:nvSpPr>
        <p:spPr>
          <a:xfrm rot="-5400000">
            <a:off x="1625475" y="280950"/>
            <a:ext cx="1720500" cy="3473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rgbClr val="D6DBE0"/>
              </a:highlight>
              <a:latin typeface="Times New Roman"/>
              <a:ea typeface="Times New Roman"/>
              <a:cs typeface="Times New Roman"/>
              <a:sym typeface="Times New Roman"/>
            </a:endParaRPr>
          </a:p>
        </p:txBody>
      </p:sp>
      <p:sp>
        <p:nvSpPr>
          <p:cNvPr id="379" name="Google Shape;379;p57"/>
          <p:cNvSpPr/>
          <p:nvPr/>
        </p:nvSpPr>
        <p:spPr>
          <a:xfrm rot="-5400000">
            <a:off x="5417225" y="1931650"/>
            <a:ext cx="1720500" cy="42828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rgbClr val="D6DBE0"/>
              </a:highlight>
              <a:latin typeface="Times New Roman"/>
              <a:ea typeface="Times New Roman"/>
              <a:cs typeface="Times New Roman"/>
              <a:sym typeface="Times New Roman"/>
            </a:endParaRPr>
          </a:p>
        </p:txBody>
      </p:sp>
      <p:sp>
        <p:nvSpPr>
          <p:cNvPr id="380" name="Google Shape;380;p57"/>
          <p:cNvSpPr txBox="1"/>
          <p:nvPr>
            <p:ph type="ctrTitle"/>
          </p:nvPr>
        </p:nvSpPr>
        <p:spPr>
          <a:xfrm>
            <a:off x="603375" y="471500"/>
            <a:ext cx="25590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Macro</a:t>
            </a:r>
            <a:r>
              <a:rPr b="1" lang="en" sz="2400">
                <a:latin typeface="Times New Roman"/>
                <a:ea typeface="Times New Roman"/>
                <a:cs typeface="Times New Roman"/>
                <a:sym typeface="Times New Roman"/>
              </a:rPr>
              <a:t> Indicators </a:t>
            </a:r>
            <a:endParaRPr b="1" sz="2400">
              <a:latin typeface="Times New Roman"/>
              <a:ea typeface="Times New Roman"/>
              <a:cs typeface="Times New Roman"/>
              <a:sym typeface="Times New Roman"/>
            </a:endParaRPr>
          </a:p>
        </p:txBody>
      </p:sp>
      <p:sp>
        <p:nvSpPr>
          <p:cNvPr id="381" name="Google Shape;381;p57"/>
          <p:cNvSpPr/>
          <p:nvPr/>
        </p:nvSpPr>
        <p:spPr>
          <a:xfrm>
            <a:off x="3288025" y="621375"/>
            <a:ext cx="517800" cy="64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82" name="Google Shape;382;p57"/>
          <p:cNvSpPr/>
          <p:nvPr/>
        </p:nvSpPr>
        <p:spPr>
          <a:xfrm>
            <a:off x="4780875" y="2848675"/>
            <a:ext cx="517800" cy="64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grpSp>
        <p:nvGrpSpPr>
          <p:cNvPr id="383" name="Google Shape;383;p57"/>
          <p:cNvGrpSpPr/>
          <p:nvPr/>
        </p:nvGrpSpPr>
        <p:grpSpPr>
          <a:xfrm>
            <a:off x="3412638" y="810075"/>
            <a:ext cx="268575" cy="267300"/>
            <a:chOff x="3180225" y="605900"/>
            <a:chExt cx="268575" cy="267300"/>
          </a:xfrm>
        </p:grpSpPr>
        <p:sp>
          <p:nvSpPr>
            <p:cNvPr id="384" name="Google Shape;384;p57"/>
            <p:cNvSpPr/>
            <p:nvPr/>
          </p:nvSpPr>
          <p:spPr>
            <a:xfrm>
              <a:off x="3297400" y="840250"/>
              <a:ext cx="34250" cy="32950"/>
            </a:xfrm>
            <a:custGeom>
              <a:rect b="b" l="l" r="r" t="t"/>
              <a:pathLst>
                <a:path extrusionOk="0" h="1318" w="1370">
                  <a:moveTo>
                    <a:pt x="709" y="312"/>
                  </a:moveTo>
                  <a:cubicBezTo>
                    <a:pt x="886" y="312"/>
                    <a:pt x="1056" y="450"/>
                    <a:pt x="1056" y="658"/>
                  </a:cubicBezTo>
                  <a:cubicBezTo>
                    <a:pt x="1056" y="850"/>
                    <a:pt x="901" y="1004"/>
                    <a:pt x="711" y="1004"/>
                  </a:cubicBezTo>
                  <a:cubicBezTo>
                    <a:pt x="403" y="1004"/>
                    <a:pt x="248" y="632"/>
                    <a:pt x="466" y="415"/>
                  </a:cubicBezTo>
                  <a:cubicBezTo>
                    <a:pt x="537" y="344"/>
                    <a:pt x="624" y="312"/>
                    <a:pt x="709" y="312"/>
                  </a:cubicBezTo>
                  <a:close/>
                  <a:moveTo>
                    <a:pt x="711" y="0"/>
                  </a:moveTo>
                  <a:cubicBezTo>
                    <a:pt x="445" y="0"/>
                    <a:pt x="204" y="160"/>
                    <a:pt x="101" y="407"/>
                  </a:cubicBezTo>
                  <a:cubicBezTo>
                    <a:pt x="0" y="653"/>
                    <a:pt x="56" y="936"/>
                    <a:pt x="244" y="1124"/>
                  </a:cubicBezTo>
                  <a:cubicBezTo>
                    <a:pt x="370" y="1250"/>
                    <a:pt x="539" y="1317"/>
                    <a:pt x="710" y="1317"/>
                  </a:cubicBezTo>
                  <a:cubicBezTo>
                    <a:pt x="796" y="1317"/>
                    <a:pt x="881" y="1301"/>
                    <a:pt x="963" y="1267"/>
                  </a:cubicBezTo>
                  <a:cubicBezTo>
                    <a:pt x="1209" y="1166"/>
                    <a:pt x="1369" y="925"/>
                    <a:pt x="1369" y="658"/>
                  </a:cubicBezTo>
                  <a:cubicBezTo>
                    <a:pt x="1368" y="295"/>
                    <a:pt x="1075" y="0"/>
                    <a:pt x="711"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85" name="Google Shape;385;p57"/>
            <p:cNvSpPr/>
            <p:nvPr/>
          </p:nvSpPr>
          <p:spPr>
            <a:xfrm>
              <a:off x="3351450" y="718875"/>
              <a:ext cx="42975" cy="41350"/>
            </a:xfrm>
            <a:custGeom>
              <a:rect b="b" l="l" r="r" t="t"/>
              <a:pathLst>
                <a:path extrusionOk="0" h="1654" w="1719">
                  <a:moveTo>
                    <a:pt x="892" y="315"/>
                  </a:moveTo>
                  <a:cubicBezTo>
                    <a:pt x="958" y="315"/>
                    <a:pt x="1025" y="327"/>
                    <a:pt x="1088" y="354"/>
                  </a:cubicBezTo>
                  <a:cubicBezTo>
                    <a:pt x="1279" y="433"/>
                    <a:pt x="1404" y="620"/>
                    <a:pt x="1404" y="828"/>
                  </a:cubicBezTo>
                  <a:cubicBezTo>
                    <a:pt x="1404" y="1110"/>
                    <a:pt x="1174" y="1340"/>
                    <a:pt x="891" y="1340"/>
                  </a:cubicBezTo>
                  <a:cubicBezTo>
                    <a:pt x="684" y="1340"/>
                    <a:pt x="497" y="1215"/>
                    <a:pt x="418" y="1024"/>
                  </a:cubicBezTo>
                  <a:cubicBezTo>
                    <a:pt x="338" y="832"/>
                    <a:pt x="383" y="611"/>
                    <a:pt x="529" y="464"/>
                  </a:cubicBezTo>
                  <a:cubicBezTo>
                    <a:pt x="628" y="367"/>
                    <a:pt x="759" y="315"/>
                    <a:pt x="892" y="315"/>
                  </a:cubicBezTo>
                  <a:close/>
                  <a:moveTo>
                    <a:pt x="891" y="1"/>
                  </a:moveTo>
                  <a:cubicBezTo>
                    <a:pt x="558" y="1"/>
                    <a:pt x="256" y="203"/>
                    <a:pt x="128" y="511"/>
                  </a:cubicBezTo>
                  <a:cubicBezTo>
                    <a:pt x="0" y="819"/>
                    <a:pt x="72" y="1175"/>
                    <a:pt x="307" y="1412"/>
                  </a:cubicBezTo>
                  <a:cubicBezTo>
                    <a:pt x="466" y="1569"/>
                    <a:pt x="678" y="1654"/>
                    <a:pt x="893" y="1654"/>
                  </a:cubicBezTo>
                  <a:cubicBezTo>
                    <a:pt x="999" y="1654"/>
                    <a:pt x="1106" y="1633"/>
                    <a:pt x="1208" y="1591"/>
                  </a:cubicBezTo>
                  <a:cubicBezTo>
                    <a:pt x="1516" y="1463"/>
                    <a:pt x="1718" y="1161"/>
                    <a:pt x="1718" y="828"/>
                  </a:cubicBezTo>
                  <a:cubicBezTo>
                    <a:pt x="1717" y="371"/>
                    <a:pt x="1348" y="2"/>
                    <a:pt x="89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86" name="Google Shape;386;p57"/>
            <p:cNvSpPr/>
            <p:nvPr/>
          </p:nvSpPr>
          <p:spPr>
            <a:xfrm>
              <a:off x="3234300" y="718875"/>
              <a:ext cx="42975" cy="41350"/>
            </a:xfrm>
            <a:custGeom>
              <a:rect b="b" l="l" r="r" t="t"/>
              <a:pathLst>
                <a:path extrusionOk="0" h="1654" w="1719">
                  <a:moveTo>
                    <a:pt x="892" y="315"/>
                  </a:moveTo>
                  <a:cubicBezTo>
                    <a:pt x="958" y="315"/>
                    <a:pt x="1024" y="327"/>
                    <a:pt x="1088" y="354"/>
                  </a:cubicBezTo>
                  <a:cubicBezTo>
                    <a:pt x="1279" y="433"/>
                    <a:pt x="1404" y="620"/>
                    <a:pt x="1404" y="828"/>
                  </a:cubicBezTo>
                  <a:cubicBezTo>
                    <a:pt x="1404" y="1110"/>
                    <a:pt x="1174" y="1340"/>
                    <a:pt x="892" y="1340"/>
                  </a:cubicBezTo>
                  <a:cubicBezTo>
                    <a:pt x="684" y="1340"/>
                    <a:pt x="497" y="1215"/>
                    <a:pt x="418" y="1024"/>
                  </a:cubicBezTo>
                  <a:cubicBezTo>
                    <a:pt x="338" y="832"/>
                    <a:pt x="383" y="611"/>
                    <a:pt x="528" y="464"/>
                  </a:cubicBezTo>
                  <a:cubicBezTo>
                    <a:pt x="626" y="367"/>
                    <a:pt x="758" y="315"/>
                    <a:pt x="892" y="315"/>
                  </a:cubicBezTo>
                  <a:close/>
                  <a:moveTo>
                    <a:pt x="892" y="1"/>
                  </a:moveTo>
                  <a:cubicBezTo>
                    <a:pt x="558" y="1"/>
                    <a:pt x="256" y="203"/>
                    <a:pt x="128" y="511"/>
                  </a:cubicBezTo>
                  <a:cubicBezTo>
                    <a:pt x="0" y="819"/>
                    <a:pt x="72" y="1175"/>
                    <a:pt x="307" y="1412"/>
                  </a:cubicBezTo>
                  <a:cubicBezTo>
                    <a:pt x="465" y="1569"/>
                    <a:pt x="676" y="1654"/>
                    <a:pt x="892" y="1654"/>
                  </a:cubicBezTo>
                  <a:cubicBezTo>
                    <a:pt x="998" y="1654"/>
                    <a:pt x="1106" y="1633"/>
                    <a:pt x="1208" y="1591"/>
                  </a:cubicBezTo>
                  <a:cubicBezTo>
                    <a:pt x="1516" y="1463"/>
                    <a:pt x="1718" y="1161"/>
                    <a:pt x="1718" y="828"/>
                  </a:cubicBezTo>
                  <a:cubicBezTo>
                    <a:pt x="1717" y="371"/>
                    <a:pt x="1348" y="2"/>
                    <a:pt x="8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87" name="Google Shape;387;p57"/>
            <p:cNvSpPr/>
            <p:nvPr/>
          </p:nvSpPr>
          <p:spPr>
            <a:xfrm>
              <a:off x="3180225" y="840250"/>
              <a:ext cx="34275" cy="32950"/>
            </a:xfrm>
            <a:custGeom>
              <a:rect b="b" l="l" r="r" t="t"/>
              <a:pathLst>
                <a:path extrusionOk="0" h="1318" w="1371">
                  <a:moveTo>
                    <a:pt x="709" y="312"/>
                  </a:moveTo>
                  <a:cubicBezTo>
                    <a:pt x="887" y="312"/>
                    <a:pt x="1057" y="450"/>
                    <a:pt x="1057" y="658"/>
                  </a:cubicBezTo>
                  <a:cubicBezTo>
                    <a:pt x="1057" y="850"/>
                    <a:pt x="902" y="1004"/>
                    <a:pt x="711" y="1004"/>
                  </a:cubicBezTo>
                  <a:cubicBezTo>
                    <a:pt x="404" y="1004"/>
                    <a:pt x="249" y="632"/>
                    <a:pt x="467" y="415"/>
                  </a:cubicBezTo>
                  <a:cubicBezTo>
                    <a:pt x="538" y="344"/>
                    <a:pt x="624" y="312"/>
                    <a:pt x="709" y="312"/>
                  </a:cubicBezTo>
                  <a:close/>
                  <a:moveTo>
                    <a:pt x="711" y="0"/>
                  </a:moveTo>
                  <a:cubicBezTo>
                    <a:pt x="444" y="0"/>
                    <a:pt x="205" y="160"/>
                    <a:pt x="102" y="407"/>
                  </a:cubicBezTo>
                  <a:cubicBezTo>
                    <a:pt x="0" y="653"/>
                    <a:pt x="57" y="936"/>
                    <a:pt x="245" y="1124"/>
                  </a:cubicBezTo>
                  <a:cubicBezTo>
                    <a:pt x="371" y="1250"/>
                    <a:pt x="539" y="1317"/>
                    <a:pt x="711" y="1317"/>
                  </a:cubicBezTo>
                  <a:cubicBezTo>
                    <a:pt x="795" y="1317"/>
                    <a:pt x="881" y="1301"/>
                    <a:pt x="963" y="1267"/>
                  </a:cubicBezTo>
                  <a:cubicBezTo>
                    <a:pt x="1209" y="1166"/>
                    <a:pt x="1369" y="925"/>
                    <a:pt x="1371" y="658"/>
                  </a:cubicBezTo>
                  <a:cubicBezTo>
                    <a:pt x="1369" y="295"/>
                    <a:pt x="1074" y="0"/>
                    <a:pt x="711"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88" name="Google Shape;388;p57"/>
            <p:cNvSpPr/>
            <p:nvPr/>
          </p:nvSpPr>
          <p:spPr>
            <a:xfrm>
              <a:off x="3414550" y="840250"/>
              <a:ext cx="34250" cy="32950"/>
            </a:xfrm>
            <a:custGeom>
              <a:rect b="b" l="l" r="r" t="t"/>
              <a:pathLst>
                <a:path extrusionOk="0" h="1318" w="1370">
                  <a:moveTo>
                    <a:pt x="708" y="313"/>
                  </a:moveTo>
                  <a:cubicBezTo>
                    <a:pt x="886" y="313"/>
                    <a:pt x="1056" y="451"/>
                    <a:pt x="1056" y="658"/>
                  </a:cubicBezTo>
                  <a:cubicBezTo>
                    <a:pt x="1056" y="850"/>
                    <a:pt x="901" y="1004"/>
                    <a:pt x="711" y="1004"/>
                  </a:cubicBezTo>
                  <a:cubicBezTo>
                    <a:pt x="403" y="1004"/>
                    <a:pt x="249" y="632"/>
                    <a:pt x="466" y="415"/>
                  </a:cubicBezTo>
                  <a:cubicBezTo>
                    <a:pt x="537" y="344"/>
                    <a:pt x="623" y="313"/>
                    <a:pt x="708" y="313"/>
                  </a:cubicBezTo>
                  <a:close/>
                  <a:moveTo>
                    <a:pt x="711" y="0"/>
                  </a:moveTo>
                  <a:cubicBezTo>
                    <a:pt x="445" y="0"/>
                    <a:pt x="204" y="160"/>
                    <a:pt x="103" y="407"/>
                  </a:cubicBezTo>
                  <a:cubicBezTo>
                    <a:pt x="0" y="653"/>
                    <a:pt x="57" y="936"/>
                    <a:pt x="245" y="1124"/>
                  </a:cubicBezTo>
                  <a:cubicBezTo>
                    <a:pt x="371" y="1250"/>
                    <a:pt x="540" y="1317"/>
                    <a:pt x="711" y="1317"/>
                  </a:cubicBezTo>
                  <a:cubicBezTo>
                    <a:pt x="796" y="1317"/>
                    <a:pt x="881" y="1301"/>
                    <a:pt x="963" y="1267"/>
                  </a:cubicBezTo>
                  <a:cubicBezTo>
                    <a:pt x="1209" y="1166"/>
                    <a:pt x="1369" y="925"/>
                    <a:pt x="1369" y="658"/>
                  </a:cubicBezTo>
                  <a:cubicBezTo>
                    <a:pt x="1369" y="295"/>
                    <a:pt x="1075" y="0"/>
                    <a:pt x="711"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89" name="Google Shape;389;p57"/>
            <p:cNvSpPr/>
            <p:nvPr/>
          </p:nvSpPr>
          <p:spPr>
            <a:xfrm>
              <a:off x="3283825" y="605900"/>
              <a:ext cx="60375" cy="58100"/>
            </a:xfrm>
            <a:custGeom>
              <a:rect b="b" l="l" r="r" t="t"/>
              <a:pathLst>
                <a:path extrusionOk="0" h="2324" w="2415">
                  <a:moveTo>
                    <a:pt x="1253" y="314"/>
                  </a:moveTo>
                  <a:cubicBezTo>
                    <a:pt x="1362" y="314"/>
                    <a:pt x="1472" y="335"/>
                    <a:pt x="1577" y="379"/>
                  </a:cubicBezTo>
                  <a:cubicBezTo>
                    <a:pt x="1895" y="510"/>
                    <a:pt x="2101" y="819"/>
                    <a:pt x="2101" y="1163"/>
                  </a:cubicBezTo>
                  <a:cubicBezTo>
                    <a:pt x="2101" y="1630"/>
                    <a:pt x="1721" y="2009"/>
                    <a:pt x="1254" y="2009"/>
                  </a:cubicBezTo>
                  <a:cubicBezTo>
                    <a:pt x="911" y="2009"/>
                    <a:pt x="601" y="1803"/>
                    <a:pt x="471" y="1487"/>
                  </a:cubicBezTo>
                  <a:cubicBezTo>
                    <a:pt x="339" y="1169"/>
                    <a:pt x="412" y="806"/>
                    <a:pt x="654" y="562"/>
                  </a:cubicBezTo>
                  <a:cubicBezTo>
                    <a:pt x="816" y="400"/>
                    <a:pt x="1032" y="314"/>
                    <a:pt x="1253" y="314"/>
                  </a:cubicBezTo>
                  <a:close/>
                  <a:moveTo>
                    <a:pt x="1254" y="1"/>
                  </a:moveTo>
                  <a:cubicBezTo>
                    <a:pt x="784" y="1"/>
                    <a:pt x="360" y="285"/>
                    <a:pt x="181" y="718"/>
                  </a:cubicBezTo>
                  <a:cubicBezTo>
                    <a:pt x="1" y="1152"/>
                    <a:pt x="101" y="1651"/>
                    <a:pt x="433" y="1984"/>
                  </a:cubicBezTo>
                  <a:cubicBezTo>
                    <a:pt x="655" y="2206"/>
                    <a:pt x="952" y="2323"/>
                    <a:pt x="1255" y="2323"/>
                  </a:cubicBezTo>
                  <a:cubicBezTo>
                    <a:pt x="1404" y="2323"/>
                    <a:pt x="1555" y="2295"/>
                    <a:pt x="1698" y="2236"/>
                  </a:cubicBezTo>
                  <a:cubicBezTo>
                    <a:pt x="2132" y="2055"/>
                    <a:pt x="2415" y="1633"/>
                    <a:pt x="2415" y="1163"/>
                  </a:cubicBezTo>
                  <a:cubicBezTo>
                    <a:pt x="2415" y="522"/>
                    <a:pt x="1895" y="2"/>
                    <a:pt x="125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90" name="Google Shape;390;p57"/>
            <p:cNvSpPr/>
            <p:nvPr/>
          </p:nvSpPr>
          <p:spPr>
            <a:xfrm>
              <a:off x="3206775" y="768975"/>
              <a:ext cx="99600" cy="66550"/>
            </a:xfrm>
            <a:custGeom>
              <a:rect b="b" l="l" r="r" t="t"/>
              <a:pathLst>
                <a:path extrusionOk="0" h="2662" w="3984">
                  <a:moveTo>
                    <a:pt x="1993" y="0"/>
                  </a:moveTo>
                  <a:cubicBezTo>
                    <a:pt x="1904" y="0"/>
                    <a:pt x="1832" y="74"/>
                    <a:pt x="1836" y="162"/>
                  </a:cubicBezTo>
                  <a:lnTo>
                    <a:pt x="1836" y="1345"/>
                  </a:lnTo>
                  <a:lnTo>
                    <a:pt x="1013" y="1345"/>
                  </a:lnTo>
                  <a:cubicBezTo>
                    <a:pt x="1011" y="1345"/>
                    <a:pt x="1010" y="1345"/>
                    <a:pt x="1009" y="1345"/>
                  </a:cubicBezTo>
                  <a:cubicBezTo>
                    <a:pt x="767" y="1345"/>
                    <a:pt x="544" y="1481"/>
                    <a:pt x="431" y="1695"/>
                  </a:cubicBezTo>
                  <a:lnTo>
                    <a:pt x="42" y="2433"/>
                  </a:lnTo>
                  <a:cubicBezTo>
                    <a:pt x="0" y="2508"/>
                    <a:pt x="30" y="2603"/>
                    <a:pt x="107" y="2644"/>
                  </a:cubicBezTo>
                  <a:cubicBezTo>
                    <a:pt x="130" y="2656"/>
                    <a:pt x="154" y="2661"/>
                    <a:pt x="179" y="2661"/>
                  </a:cubicBezTo>
                  <a:cubicBezTo>
                    <a:pt x="239" y="2661"/>
                    <a:pt x="291" y="2629"/>
                    <a:pt x="318" y="2578"/>
                  </a:cubicBezTo>
                  <a:lnTo>
                    <a:pt x="707" y="1840"/>
                  </a:lnTo>
                  <a:cubicBezTo>
                    <a:pt x="768" y="1727"/>
                    <a:pt x="885" y="1657"/>
                    <a:pt x="1013" y="1657"/>
                  </a:cubicBezTo>
                  <a:lnTo>
                    <a:pt x="2971" y="1657"/>
                  </a:lnTo>
                  <a:cubicBezTo>
                    <a:pt x="3100" y="1657"/>
                    <a:pt x="3218" y="1727"/>
                    <a:pt x="3277" y="1840"/>
                  </a:cubicBezTo>
                  <a:lnTo>
                    <a:pt x="3667" y="2578"/>
                  </a:lnTo>
                  <a:cubicBezTo>
                    <a:pt x="3694" y="2631"/>
                    <a:pt x="3748" y="2661"/>
                    <a:pt x="3804" y="2661"/>
                  </a:cubicBezTo>
                  <a:cubicBezTo>
                    <a:pt x="3829" y="2661"/>
                    <a:pt x="3855" y="2655"/>
                    <a:pt x="3879" y="2643"/>
                  </a:cubicBezTo>
                  <a:cubicBezTo>
                    <a:pt x="3954" y="2602"/>
                    <a:pt x="3984" y="2508"/>
                    <a:pt x="3943" y="2431"/>
                  </a:cubicBezTo>
                  <a:lnTo>
                    <a:pt x="3943" y="2431"/>
                  </a:lnTo>
                  <a:lnTo>
                    <a:pt x="3943" y="2433"/>
                  </a:lnTo>
                  <a:lnTo>
                    <a:pt x="3554" y="1695"/>
                  </a:lnTo>
                  <a:cubicBezTo>
                    <a:pt x="3442" y="1481"/>
                    <a:pt x="3218" y="1345"/>
                    <a:pt x="2975" y="1345"/>
                  </a:cubicBezTo>
                  <a:cubicBezTo>
                    <a:pt x="2974" y="1345"/>
                    <a:pt x="2972" y="1345"/>
                    <a:pt x="2971" y="1345"/>
                  </a:cubicBezTo>
                  <a:lnTo>
                    <a:pt x="2149" y="1345"/>
                  </a:lnTo>
                  <a:lnTo>
                    <a:pt x="2149" y="162"/>
                  </a:lnTo>
                  <a:cubicBezTo>
                    <a:pt x="2151" y="74"/>
                    <a:pt x="2081" y="0"/>
                    <a:pt x="199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91" name="Google Shape;391;p57"/>
            <p:cNvSpPr/>
            <p:nvPr/>
          </p:nvSpPr>
          <p:spPr>
            <a:xfrm>
              <a:off x="3270800" y="672750"/>
              <a:ext cx="88725" cy="41550"/>
            </a:xfrm>
            <a:custGeom>
              <a:rect b="b" l="l" r="r" t="t"/>
              <a:pathLst>
                <a:path extrusionOk="0" h="1662" w="3549">
                  <a:moveTo>
                    <a:pt x="1774" y="0"/>
                  </a:moveTo>
                  <a:cubicBezTo>
                    <a:pt x="1686" y="0"/>
                    <a:pt x="1615" y="73"/>
                    <a:pt x="1618" y="162"/>
                  </a:cubicBezTo>
                  <a:lnTo>
                    <a:pt x="1618" y="675"/>
                  </a:lnTo>
                  <a:lnTo>
                    <a:pt x="739" y="675"/>
                  </a:lnTo>
                  <a:cubicBezTo>
                    <a:pt x="556" y="675"/>
                    <a:pt x="389" y="776"/>
                    <a:pt x="304" y="936"/>
                  </a:cubicBezTo>
                  <a:lnTo>
                    <a:pt x="44" y="1427"/>
                  </a:lnTo>
                  <a:cubicBezTo>
                    <a:pt x="1" y="1504"/>
                    <a:pt x="29" y="1602"/>
                    <a:pt x="107" y="1643"/>
                  </a:cubicBezTo>
                  <a:cubicBezTo>
                    <a:pt x="131" y="1655"/>
                    <a:pt x="156" y="1661"/>
                    <a:pt x="181" y="1661"/>
                  </a:cubicBezTo>
                  <a:cubicBezTo>
                    <a:pt x="239" y="1661"/>
                    <a:pt x="294" y="1629"/>
                    <a:pt x="321" y="1574"/>
                  </a:cubicBezTo>
                  <a:lnTo>
                    <a:pt x="581" y="1083"/>
                  </a:lnTo>
                  <a:cubicBezTo>
                    <a:pt x="612" y="1025"/>
                    <a:pt x="673" y="989"/>
                    <a:pt x="739" y="989"/>
                  </a:cubicBezTo>
                  <a:lnTo>
                    <a:pt x="2810" y="989"/>
                  </a:lnTo>
                  <a:cubicBezTo>
                    <a:pt x="2876" y="989"/>
                    <a:pt x="2937" y="1025"/>
                    <a:pt x="2968" y="1083"/>
                  </a:cubicBezTo>
                  <a:lnTo>
                    <a:pt x="3228" y="1574"/>
                  </a:lnTo>
                  <a:cubicBezTo>
                    <a:pt x="3255" y="1629"/>
                    <a:pt x="3310" y="1661"/>
                    <a:pt x="3368" y="1661"/>
                  </a:cubicBezTo>
                  <a:cubicBezTo>
                    <a:pt x="3393" y="1661"/>
                    <a:pt x="3418" y="1655"/>
                    <a:pt x="3442" y="1643"/>
                  </a:cubicBezTo>
                  <a:cubicBezTo>
                    <a:pt x="3518" y="1602"/>
                    <a:pt x="3548" y="1504"/>
                    <a:pt x="3505" y="1427"/>
                  </a:cubicBezTo>
                  <a:lnTo>
                    <a:pt x="3245" y="936"/>
                  </a:lnTo>
                  <a:cubicBezTo>
                    <a:pt x="3160" y="776"/>
                    <a:pt x="2993" y="675"/>
                    <a:pt x="2810" y="675"/>
                  </a:cubicBezTo>
                  <a:lnTo>
                    <a:pt x="1931" y="675"/>
                  </a:lnTo>
                  <a:lnTo>
                    <a:pt x="1931" y="162"/>
                  </a:lnTo>
                  <a:cubicBezTo>
                    <a:pt x="1934" y="73"/>
                    <a:pt x="1863" y="0"/>
                    <a:pt x="177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92" name="Google Shape;392;p57"/>
            <p:cNvSpPr/>
            <p:nvPr/>
          </p:nvSpPr>
          <p:spPr>
            <a:xfrm>
              <a:off x="3323975" y="769225"/>
              <a:ext cx="99550" cy="66300"/>
            </a:xfrm>
            <a:custGeom>
              <a:rect b="b" l="l" r="r" t="t"/>
              <a:pathLst>
                <a:path extrusionOk="0" h="2652" w="3982">
                  <a:moveTo>
                    <a:pt x="1990" y="1"/>
                  </a:moveTo>
                  <a:cubicBezTo>
                    <a:pt x="1906" y="1"/>
                    <a:pt x="1837" y="68"/>
                    <a:pt x="1834" y="153"/>
                  </a:cubicBezTo>
                  <a:lnTo>
                    <a:pt x="1834" y="1335"/>
                  </a:lnTo>
                  <a:lnTo>
                    <a:pt x="1010" y="1335"/>
                  </a:lnTo>
                  <a:cubicBezTo>
                    <a:pt x="767" y="1335"/>
                    <a:pt x="542" y="1469"/>
                    <a:pt x="428" y="1686"/>
                  </a:cubicBezTo>
                  <a:lnTo>
                    <a:pt x="39" y="2423"/>
                  </a:lnTo>
                  <a:cubicBezTo>
                    <a:pt x="1" y="2499"/>
                    <a:pt x="32" y="2591"/>
                    <a:pt x="106" y="2630"/>
                  </a:cubicBezTo>
                  <a:cubicBezTo>
                    <a:pt x="130" y="2643"/>
                    <a:pt x="155" y="2649"/>
                    <a:pt x="180" y="2649"/>
                  </a:cubicBezTo>
                  <a:cubicBezTo>
                    <a:pt x="235" y="2649"/>
                    <a:pt x="287" y="2620"/>
                    <a:pt x="316" y="2569"/>
                  </a:cubicBezTo>
                  <a:lnTo>
                    <a:pt x="705" y="1832"/>
                  </a:lnTo>
                  <a:cubicBezTo>
                    <a:pt x="764" y="1720"/>
                    <a:pt x="880" y="1648"/>
                    <a:pt x="1007" y="1648"/>
                  </a:cubicBezTo>
                  <a:cubicBezTo>
                    <a:pt x="1008" y="1648"/>
                    <a:pt x="1009" y="1648"/>
                    <a:pt x="1010" y="1649"/>
                  </a:cubicBezTo>
                  <a:lnTo>
                    <a:pt x="2969" y="1649"/>
                  </a:lnTo>
                  <a:cubicBezTo>
                    <a:pt x="3097" y="1649"/>
                    <a:pt x="3215" y="1719"/>
                    <a:pt x="3275" y="1832"/>
                  </a:cubicBezTo>
                  <a:lnTo>
                    <a:pt x="3664" y="2569"/>
                  </a:lnTo>
                  <a:cubicBezTo>
                    <a:pt x="3692" y="2622"/>
                    <a:pt x="3747" y="2652"/>
                    <a:pt x="3803" y="2652"/>
                  </a:cubicBezTo>
                  <a:cubicBezTo>
                    <a:pt x="3827" y="2652"/>
                    <a:pt x="3852" y="2646"/>
                    <a:pt x="3875" y="2634"/>
                  </a:cubicBezTo>
                  <a:cubicBezTo>
                    <a:pt x="3952" y="2593"/>
                    <a:pt x="3981" y="2499"/>
                    <a:pt x="3941" y="2423"/>
                  </a:cubicBezTo>
                  <a:lnTo>
                    <a:pt x="3552" y="1686"/>
                  </a:lnTo>
                  <a:cubicBezTo>
                    <a:pt x="3439" y="1471"/>
                    <a:pt x="3216" y="1335"/>
                    <a:pt x="2974" y="1335"/>
                  </a:cubicBezTo>
                  <a:cubicBezTo>
                    <a:pt x="2973" y="1335"/>
                    <a:pt x="2972" y="1335"/>
                    <a:pt x="2970" y="1335"/>
                  </a:cubicBezTo>
                  <a:lnTo>
                    <a:pt x="2147" y="1335"/>
                  </a:lnTo>
                  <a:lnTo>
                    <a:pt x="2147" y="153"/>
                  </a:lnTo>
                  <a:cubicBezTo>
                    <a:pt x="2144" y="68"/>
                    <a:pt x="2075" y="1"/>
                    <a:pt x="199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grpSp>
      <p:sp>
        <p:nvSpPr>
          <p:cNvPr id="393" name="Google Shape;393;p57"/>
          <p:cNvSpPr/>
          <p:nvPr/>
        </p:nvSpPr>
        <p:spPr>
          <a:xfrm>
            <a:off x="4921788" y="2976850"/>
            <a:ext cx="235964" cy="235945"/>
          </a:xfrm>
          <a:custGeom>
            <a:rect b="b" l="l" r="r" t="t"/>
            <a:pathLst>
              <a:path extrusionOk="0" h="7673" w="7673">
                <a:moveTo>
                  <a:pt x="7449" y="1530"/>
                </a:moveTo>
                <a:lnTo>
                  <a:pt x="7447" y="7179"/>
                </a:lnTo>
                <a:cubicBezTo>
                  <a:pt x="7447" y="7327"/>
                  <a:pt x="7328" y="7448"/>
                  <a:pt x="7178" y="7448"/>
                </a:cubicBezTo>
                <a:lnTo>
                  <a:pt x="496" y="7448"/>
                </a:lnTo>
                <a:cubicBezTo>
                  <a:pt x="348" y="7448"/>
                  <a:pt x="227" y="7327"/>
                  <a:pt x="227" y="7179"/>
                </a:cubicBezTo>
                <a:lnTo>
                  <a:pt x="227" y="1530"/>
                </a:lnTo>
                <a:close/>
                <a:moveTo>
                  <a:pt x="495" y="1"/>
                </a:moveTo>
                <a:cubicBezTo>
                  <a:pt x="221" y="2"/>
                  <a:pt x="1" y="223"/>
                  <a:pt x="1" y="496"/>
                </a:cubicBezTo>
                <a:lnTo>
                  <a:pt x="1" y="7179"/>
                </a:lnTo>
                <a:cubicBezTo>
                  <a:pt x="1" y="7452"/>
                  <a:pt x="221" y="7673"/>
                  <a:pt x="495" y="7673"/>
                </a:cubicBezTo>
                <a:lnTo>
                  <a:pt x="7177" y="7673"/>
                </a:lnTo>
                <a:cubicBezTo>
                  <a:pt x="7450" y="7673"/>
                  <a:pt x="7672" y="7452"/>
                  <a:pt x="7672" y="7179"/>
                </a:cubicBezTo>
                <a:lnTo>
                  <a:pt x="7672" y="496"/>
                </a:lnTo>
                <a:cubicBezTo>
                  <a:pt x="7672" y="223"/>
                  <a:pt x="7451" y="2"/>
                  <a:pt x="7178" y="1"/>
                </a:cubicBezTo>
                <a:lnTo>
                  <a:pt x="3577" y="1"/>
                </a:lnTo>
                <a:cubicBezTo>
                  <a:pt x="3515" y="1"/>
                  <a:pt x="3465" y="52"/>
                  <a:pt x="3465" y="114"/>
                </a:cubicBezTo>
                <a:cubicBezTo>
                  <a:pt x="3465" y="176"/>
                  <a:pt x="3515" y="226"/>
                  <a:pt x="3577" y="226"/>
                </a:cubicBezTo>
                <a:lnTo>
                  <a:pt x="7178" y="226"/>
                </a:lnTo>
                <a:cubicBezTo>
                  <a:pt x="7326" y="227"/>
                  <a:pt x="7447" y="347"/>
                  <a:pt x="7447" y="495"/>
                </a:cubicBezTo>
                <a:lnTo>
                  <a:pt x="7447" y="1305"/>
                </a:lnTo>
                <a:lnTo>
                  <a:pt x="225" y="1305"/>
                </a:lnTo>
                <a:lnTo>
                  <a:pt x="225" y="495"/>
                </a:lnTo>
                <a:cubicBezTo>
                  <a:pt x="227" y="347"/>
                  <a:pt x="346" y="227"/>
                  <a:pt x="495" y="226"/>
                </a:cubicBezTo>
                <a:lnTo>
                  <a:pt x="2868" y="226"/>
                </a:lnTo>
                <a:cubicBezTo>
                  <a:pt x="2930" y="226"/>
                  <a:pt x="2980" y="176"/>
                  <a:pt x="2980" y="114"/>
                </a:cubicBezTo>
                <a:cubicBezTo>
                  <a:pt x="2980" y="52"/>
                  <a:pt x="2930" y="1"/>
                  <a:pt x="2868"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grpSp>
        <p:nvGrpSpPr>
          <p:cNvPr id="394" name="Google Shape;394;p57"/>
          <p:cNvGrpSpPr/>
          <p:nvPr/>
        </p:nvGrpSpPr>
        <p:grpSpPr>
          <a:xfrm>
            <a:off x="5204814" y="1883188"/>
            <a:ext cx="181800" cy="268603"/>
            <a:chOff x="5204814" y="1883188"/>
            <a:chExt cx="181800" cy="268603"/>
          </a:xfrm>
        </p:grpSpPr>
        <p:sp>
          <p:nvSpPr>
            <p:cNvPr id="395" name="Google Shape;395;p57"/>
            <p:cNvSpPr/>
            <p:nvPr/>
          </p:nvSpPr>
          <p:spPr>
            <a:xfrm rot="2700000">
              <a:off x="5231438" y="1909812"/>
              <a:ext cx="128552" cy="128552"/>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96" name="Google Shape;396;p57"/>
            <p:cNvSpPr/>
            <p:nvPr/>
          </p:nvSpPr>
          <p:spPr>
            <a:xfrm rot="2700000">
              <a:off x="5231438" y="1996616"/>
              <a:ext cx="128552" cy="128552"/>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grpSp>
      <p:sp>
        <p:nvSpPr>
          <p:cNvPr id="397" name="Google Shape;397;p57"/>
          <p:cNvSpPr/>
          <p:nvPr/>
        </p:nvSpPr>
        <p:spPr>
          <a:xfrm>
            <a:off x="5973400" y="3159625"/>
            <a:ext cx="235800" cy="236100"/>
          </a:xfrm>
          <a:prstGeom prst="flowChartSummingJunction">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98" name="Google Shape;398;p57"/>
          <p:cNvSpPr txBox="1"/>
          <p:nvPr>
            <p:ph idx="2" type="ctrTitle"/>
          </p:nvPr>
        </p:nvSpPr>
        <p:spPr>
          <a:xfrm>
            <a:off x="2360200" y="1156525"/>
            <a:ext cx="1853100" cy="314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latin typeface="Times New Roman"/>
                <a:ea typeface="Times New Roman"/>
                <a:cs typeface="Times New Roman"/>
                <a:sym typeface="Times New Roman"/>
              </a:rPr>
              <a:t>Housing Price Index</a:t>
            </a:r>
            <a:endParaRPr>
              <a:latin typeface="Times New Roman"/>
              <a:ea typeface="Times New Roman"/>
              <a:cs typeface="Times New Roman"/>
              <a:sym typeface="Times New Roman"/>
            </a:endParaRPr>
          </a:p>
        </p:txBody>
      </p:sp>
      <p:sp>
        <p:nvSpPr>
          <p:cNvPr id="399" name="Google Shape;399;p57"/>
          <p:cNvSpPr txBox="1"/>
          <p:nvPr>
            <p:ph idx="5" type="ctrTitle"/>
          </p:nvPr>
        </p:nvSpPr>
        <p:spPr>
          <a:xfrm>
            <a:off x="5298675" y="2898092"/>
            <a:ext cx="1853100" cy="3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Unemployment Rate</a:t>
            </a:r>
            <a:endParaRPr>
              <a:latin typeface="Times New Roman"/>
              <a:ea typeface="Times New Roman"/>
              <a:cs typeface="Times New Roman"/>
              <a:sym typeface="Times New Roman"/>
            </a:endParaRPr>
          </a:p>
        </p:txBody>
      </p:sp>
      <p:sp>
        <p:nvSpPr>
          <p:cNvPr id="400" name="Google Shape;400;p57"/>
          <p:cNvSpPr txBox="1"/>
          <p:nvPr>
            <p:ph idx="1" type="subTitle"/>
          </p:nvPr>
        </p:nvSpPr>
        <p:spPr>
          <a:xfrm>
            <a:off x="4093175" y="3484950"/>
            <a:ext cx="4490400" cy="3678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1200"/>
              </a:spcBef>
              <a:spcAft>
                <a:spcPts val="0"/>
              </a:spcAft>
              <a:buSzPts val="1400"/>
              <a:buFont typeface="Times New Roman"/>
              <a:buChar char="●"/>
            </a:pPr>
            <a:r>
              <a:rPr lang="en" sz="1400">
                <a:latin typeface="Times New Roman"/>
                <a:ea typeface="Times New Roman"/>
                <a:cs typeface="Times New Roman"/>
                <a:sym typeface="Times New Roman"/>
              </a:rPr>
              <a:t>Unemployment data resource: Bureau of Labor Statistics (BLS)</a:t>
            </a:r>
            <a:endParaRPr sz="1400">
              <a:latin typeface="Times New Roman"/>
              <a:ea typeface="Times New Roman"/>
              <a:cs typeface="Times New Roman"/>
              <a:sym typeface="Times New Roman"/>
            </a:endParaRPr>
          </a:p>
          <a:p>
            <a:pPr indent="-317500" lvl="0" marL="457200" rtl="0" algn="l">
              <a:lnSpc>
                <a:spcPct val="10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Frequency: monthly</a:t>
            </a:r>
            <a:endParaRPr sz="1400">
              <a:latin typeface="Times New Roman"/>
              <a:ea typeface="Times New Roman"/>
              <a:cs typeface="Times New Roman"/>
              <a:sym typeface="Times New Roman"/>
            </a:endParaRPr>
          </a:p>
          <a:p>
            <a:pPr indent="-317500" lvl="0" marL="457200" rtl="0" algn="l">
              <a:lnSpc>
                <a:spcPct val="10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Time span: 2000-2023 </a:t>
            </a:r>
            <a:endParaRPr sz="1400">
              <a:latin typeface="Times New Roman"/>
              <a:ea typeface="Times New Roman"/>
              <a:cs typeface="Times New Roman"/>
              <a:sym typeface="Times New Roman"/>
            </a:endParaRPr>
          </a:p>
          <a:p>
            <a:pPr indent="-317500" lvl="0" marL="457200" rtl="0" algn="l">
              <a:lnSpc>
                <a:spcPct val="10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Unemployment by </a:t>
            </a:r>
            <a:r>
              <a:rPr lang="en" sz="1400">
                <a:latin typeface="Times New Roman"/>
                <a:ea typeface="Times New Roman"/>
                <a:cs typeface="Times New Roman"/>
                <a:sym typeface="Times New Roman"/>
              </a:rPr>
              <a:t>metropolitan area </a:t>
            </a:r>
            <a:r>
              <a:rPr lang="en" sz="1400">
                <a:latin typeface="Times New Roman"/>
                <a:ea typeface="Times New Roman"/>
                <a:cs typeface="Times New Roman"/>
                <a:sym typeface="Times New Roman"/>
              </a:rPr>
              <a:t>(MSA code) </a:t>
            </a:r>
            <a:endParaRPr sz="1400">
              <a:latin typeface="Times New Roman"/>
              <a:ea typeface="Times New Roman"/>
              <a:cs typeface="Times New Roman"/>
              <a:sym typeface="Times New Roman"/>
            </a:endParaRPr>
          </a:p>
        </p:txBody>
      </p:sp>
      <p:sp>
        <p:nvSpPr>
          <p:cNvPr id="401" name="Google Shape;401;p57"/>
          <p:cNvSpPr txBox="1"/>
          <p:nvPr>
            <p:ph idx="6" type="subTitle"/>
          </p:nvPr>
        </p:nvSpPr>
        <p:spPr>
          <a:xfrm>
            <a:off x="609975" y="1635275"/>
            <a:ext cx="3612300" cy="367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HPI data resource: Fannie Mae </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Frequency: monthly</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Time span:  from 1975 to 2023</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HPI by metropolitan area (MSA code) </a:t>
            </a:r>
            <a:endParaRPr sz="14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8"/>
          <p:cNvSpPr txBox="1"/>
          <p:nvPr>
            <p:ph type="ctrTitle"/>
          </p:nvPr>
        </p:nvSpPr>
        <p:spPr>
          <a:xfrm>
            <a:off x="723600" y="470625"/>
            <a:ext cx="23139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Data Sampling</a:t>
            </a:r>
            <a:endParaRPr b="1" sz="2400">
              <a:latin typeface="Times New Roman"/>
              <a:ea typeface="Times New Roman"/>
              <a:cs typeface="Times New Roman"/>
              <a:sym typeface="Times New Roman"/>
            </a:endParaRPr>
          </a:p>
        </p:txBody>
      </p:sp>
      <p:sp>
        <p:nvSpPr>
          <p:cNvPr id="407" name="Google Shape;407;p58"/>
          <p:cNvSpPr txBox="1"/>
          <p:nvPr/>
        </p:nvSpPr>
        <p:spPr>
          <a:xfrm>
            <a:off x="453300" y="971350"/>
            <a:ext cx="8270400" cy="38577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lt1"/>
              </a:buClr>
              <a:buSzPts val="1400"/>
              <a:buFont typeface="Times New Roman"/>
              <a:buChar char="●"/>
            </a:pPr>
            <a:r>
              <a:rPr lang="en">
                <a:solidFill>
                  <a:schemeClr val="lt1"/>
                </a:solidFill>
                <a:latin typeface="Times New Roman"/>
                <a:ea typeface="Times New Roman"/>
                <a:cs typeface="Times New Roman"/>
                <a:sym typeface="Times New Roman"/>
              </a:rPr>
              <a:t>The entire dataset contains over 41.65 million loan data, amounting to approximately 2.08 billion per- formance observations on a monthly basis. </a:t>
            </a:r>
            <a:endParaRPr>
              <a:solidFill>
                <a:schemeClr val="lt1"/>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lt1"/>
              </a:buClr>
              <a:buSzPts val="1400"/>
              <a:buFont typeface="Times New Roman"/>
              <a:buChar char="●"/>
            </a:pPr>
            <a:r>
              <a:rPr lang="en">
                <a:solidFill>
                  <a:schemeClr val="lt1"/>
                </a:solidFill>
                <a:latin typeface="Times New Roman"/>
                <a:ea typeface="Times New Roman"/>
                <a:cs typeface="Times New Roman"/>
                <a:sym typeface="Times New Roman"/>
              </a:rPr>
              <a:t>Impossible for a computer to process 200G of data at one time/ Difficult to track data across tables</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br>
              <a:rPr lang="en">
                <a:solidFill>
                  <a:schemeClr val="lt1"/>
                </a:solidFill>
                <a:latin typeface="Times New Roman"/>
                <a:ea typeface="Times New Roman"/>
                <a:cs typeface="Times New Roman"/>
                <a:sym typeface="Times New Roman"/>
              </a:rPr>
            </a:b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317500" lvl="0" marL="457200" rtl="0" algn="l">
              <a:spcBef>
                <a:spcPts val="0"/>
              </a:spcBef>
              <a:spcAft>
                <a:spcPts val="0"/>
              </a:spcAft>
              <a:buClr>
                <a:schemeClr val="lt1"/>
              </a:buClr>
              <a:buSzPts val="1400"/>
              <a:buFont typeface="Times New Roman"/>
              <a:buChar char="●"/>
            </a:pPr>
            <a:r>
              <a:rPr lang="en">
                <a:solidFill>
                  <a:schemeClr val="lt1"/>
                </a:solidFill>
                <a:latin typeface="Times New Roman"/>
                <a:ea typeface="Times New Roman"/>
                <a:cs typeface="Times New Roman"/>
                <a:sym typeface="Times New Roman"/>
              </a:rPr>
              <a:t>As a result, we obtained a sampled panel dataset stratified by quarter, containing a lifetime of 1.36 million loans and 82.74 million monthly loan updates.</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408" name="Google Shape;408;p58"/>
          <p:cNvSpPr/>
          <p:nvPr/>
        </p:nvSpPr>
        <p:spPr>
          <a:xfrm>
            <a:off x="723600" y="1900550"/>
            <a:ext cx="2111100" cy="2126100"/>
          </a:xfrm>
          <a:prstGeom prst="roundRect">
            <a:avLst>
              <a:gd fmla="val 16667"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Times New Roman"/>
                <a:ea typeface="Times New Roman"/>
                <a:cs typeface="Times New Roman"/>
                <a:sym typeface="Times New Roman"/>
              </a:rPr>
              <a:t>Original Data (Quarterly Released)</a:t>
            </a:r>
            <a:br>
              <a:rPr lang="en">
                <a:solidFill>
                  <a:schemeClr val="lt1"/>
                </a:solidFill>
                <a:latin typeface="Times New Roman"/>
                <a:ea typeface="Times New Roman"/>
                <a:cs typeface="Times New Roman"/>
                <a:sym typeface="Times New Roman"/>
              </a:rPr>
            </a:br>
            <a:endParaRPr>
              <a:solidFill>
                <a:schemeClr val="lt1"/>
              </a:solidFill>
              <a:latin typeface="Times New Roman"/>
              <a:ea typeface="Times New Roman"/>
              <a:cs typeface="Times New Roman"/>
              <a:sym typeface="Times New Roman"/>
            </a:endParaRPr>
          </a:p>
        </p:txBody>
      </p:sp>
      <p:sp>
        <p:nvSpPr>
          <p:cNvPr id="409" name="Google Shape;409;p58"/>
          <p:cNvSpPr/>
          <p:nvPr/>
        </p:nvSpPr>
        <p:spPr>
          <a:xfrm>
            <a:off x="3945050" y="1877338"/>
            <a:ext cx="4127400" cy="812100"/>
          </a:xfrm>
          <a:prstGeom prst="roundRect">
            <a:avLst>
              <a:gd fmla="val 16667"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Times New Roman"/>
                <a:ea typeface="Times New Roman"/>
                <a:cs typeface="Times New Roman"/>
                <a:sym typeface="Times New Roman"/>
              </a:rPr>
              <a:t>Sampled Loan ID pool </a:t>
            </a:r>
            <a:endParaRPr>
              <a:solidFill>
                <a:schemeClr val="lt1"/>
              </a:solidFill>
              <a:latin typeface="Times New Roman"/>
              <a:ea typeface="Times New Roman"/>
              <a:cs typeface="Times New Roman"/>
              <a:sym typeface="Times New Roman"/>
            </a:endParaRPr>
          </a:p>
        </p:txBody>
      </p:sp>
      <p:sp>
        <p:nvSpPr>
          <p:cNvPr id="410" name="Google Shape;410;p58"/>
          <p:cNvSpPr/>
          <p:nvPr/>
        </p:nvSpPr>
        <p:spPr>
          <a:xfrm>
            <a:off x="3945050" y="3110963"/>
            <a:ext cx="4127400" cy="812100"/>
          </a:xfrm>
          <a:prstGeom prst="roundRect">
            <a:avLst>
              <a:gd fmla="val 16667"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Times New Roman"/>
                <a:ea typeface="Times New Roman"/>
                <a:cs typeface="Times New Roman"/>
                <a:sym typeface="Times New Roman"/>
              </a:rPr>
              <a:t>Sampled data with previous delinquency status</a:t>
            </a:r>
            <a:r>
              <a:rPr lang="en">
                <a:solidFill>
                  <a:schemeClr val="lt1"/>
                </a:solidFill>
                <a:latin typeface="Times New Roman"/>
                <a:ea typeface="Times New Roman"/>
                <a:cs typeface="Times New Roman"/>
                <a:sym typeface="Times New Roman"/>
              </a:rPr>
              <a:t> </a:t>
            </a:r>
            <a:endParaRPr>
              <a:solidFill>
                <a:schemeClr val="lt1"/>
              </a:solidFill>
              <a:latin typeface="Times New Roman"/>
              <a:ea typeface="Times New Roman"/>
              <a:cs typeface="Times New Roman"/>
              <a:sym typeface="Times New Roman"/>
            </a:endParaRPr>
          </a:p>
        </p:txBody>
      </p:sp>
      <p:sp>
        <p:nvSpPr>
          <p:cNvPr id="411" name="Google Shape;411;p58"/>
          <p:cNvSpPr/>
          <p:nvPr/>
        </p:nvSpPr>
        <p:spPr>
          <a:xfrm>
            <a:off x="2920349" y="2327000"/>
            <a:ext cx="950700" cy="111600"/>
          </a:xfrm>
          <a:prstGeom prst="rightArrow">
            <a:avLst>
              <a:gd fmla="val 50000" name="adj1"/>
              <a:gd fmla="val 50000"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412" name="Google Shape;412;p58"/>
          <p:cNvSpPr/>
          <p:nvPr/>
        </p:nvSpPr>
        <p:spPr>
          <a:xfrm>
            <a:off x="5962600" y="2761188"/>
            <a:ext cx="150900" cy="282300"/>
          </a:xfrm>
          <a:prstGeom prst="downArrow">
            <a:avLst>
              <a:gd fmla="val 50000" name="adj1"/>
              <a:gd fmla="val 50000"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Light"/>
              <a:ea typeface="Open Sans Light"/>
              <a:cs typeface="Open Sans Light"/>
              <a:sym typeface="Open Sans Light"/>
            </a:endParaRPr>
          </a:p>
        </p:txBody>
      </p:sp>
      <p:sp>
        <p:nvSpPr>
          <p:cNvPr id="413" name="Google Shape;413;p58"/>
          <p:cNvSpPr txBox="1"/>
          <p:nvPr/>
        </p:nvSpPr>
        <p:spPr>
          <a:xfrm>
            <a:off x="2752575" y="2026075"/>
            <a:ext cx="1332000" cy="2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1"/>
                </a:solidFill>
                <a:latin typeface="Open Sans"/>
                <a:ea typeface="Open Sans"/>
                <a:cs typeface="Open Sans"/>
                <a:sym typeface="Open Sans"/>
              </a:rPr>
              <a:t>Stratified by quarter</a:t>
            </a:r>
            <a:endParaRPr b="1" sz="800">
              <a:solidFill>
                <a:schemeClr val="lt1"/>
              </a:solidFill>
              <a:latin typeface="Open Sans"/>
              <a:ea typeface="Open Sans"/>
              <a:cs typeface="Open Sans"/>
              <a:sym typeface="Open Sans"/>
            </a:endParaRPr>
          </a:p>
        </p:txBody>
      </p:sp>
      <p:sp>
        <p:nvSpPr>
          <p:cNvPr id="414" name="Google Shape;414;p58"/>
          <p:cNvSpPr txBox="1"/>
          <p:nvPr/>
        </p:nvSpPr>
        <p:spPr>
          <a:xfrm>
            <a:off x="6113500" y="2689450"/>
            <a:ext cx="1926300" cy="2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1"/>
                </a:solidFill>
                <a:latin typeface="Open Sans"/>
                <a:ea typeface="Open Sans"/>
                <a:cs typeface="Open Sans"/>
                <a:sym typeface="Open Sans"/>
              </a:rPr>
              <a:t>capture the transition dynamic</a:t>
            </a:r>
            <a:r>
              <a:rPr lang="en">
                <a:solidFill>
                  <a:schemeClr val="lt1"/>
                </a:solidFill>
                <a:latin typeface="Times New Roman"/>
                <a:ea typeface="Times New Roman"/>
                <a:cs typeface="Times New Roman"/>
                <a:sym typeface="Times New Roman"/>
              </a:rPr>
              <a:t> </a:t>
            </a:r>
            <a:endParaRPr b="1" sz="800">
              <a:solidFill>
                <a:schemeClr val="lt1"/>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8" name="Shape 418"/>
        <p:cNvGrpSpPr/>
        <p:nvPr/>
      </p:nvGrpSpPr>
      <p:grpSpPr>
        <a:xfrm>
          <a:off x="0" y="0"/>
          <a:ext cx="0" cy="0"/>
          <a:chOff x="0" y="0"/>
          <a:chExt cx="0" cy="0"/>
        </a:xfrm>
      </p:grpSpPr>
      <p:sp>
        <p:nvSpPr>
          <p:cNvPr id="419" name="Google Shape;419;p59"/>
          <p:cNvSpPr/>
          <p:nvPr/>
        </p:nvSpPr>
        <p:spPr>
          <a:xfrm>
            <a:off x="2609300" y="753125"/>
            <a:ext cx="4099200" cy="3583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
        <p:nvSpPr>
          <p:cNvPr id="420" name="Google Shape;420;p59"/>
          <p:cNvSpPr txBox="1"/>
          <p:nvPr>
            <p:ph type="ctrTitle"/>
          </p:nvPr>
        </p:nvSpPr>
        <p:spPr>
          <a:xfrm flipH="1">
            <a:off x="4098567" y="2240372"/>
            <a:ext cx="3224700" cy="192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Modeling Methodology</a:t>
            </a:r>
            <a:endParaRPr>
              <a:solidFill>
                <a:schemeClr val="dk1"/>
              </a:solidFill>
            </a:endParaRPr>
          </a:p>
        </p:txBody>
      </p:sp>
      <p:sp>
        <p:nvSpPr>
          <p:cNvPr id="421" name="Google Shape;421;p59"/>
          <p:cNvSpPr txBox="1"/>
          <p:nvPr>
            <p:ph idx="2" type="title"/>
          </p:nvPr>
        </p:nvSpPr>
        <p:spPr>
          <a:xfrm flipH="1">
            <a:off x="1631236" y="2269925"/>
            <a:ext cx="2379900" cy="192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03</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60"/>
          <p:cNvSpPr/>
          <p:nvPr/>
        </p:nvSpPr>
        <p:spPr>
          <a:xfrm flipH="1">
            <a:off x="2564425" y="279000"/>
            <a:ext cx="6315000" cy="429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427" name="Google Shape;427;p60"/>
          <p:cNvSpPr txBox="1"/>
          <p:nvPr>
            <p:ph idx="1" type="subTitle"/>
          </p:nvPr>
        </p:nvSpPr>
        <p:spPr>
          <a:xfrm>
            <a:off x="2927125" y="539499"/>
            <a:ext cx="5589600" cy="1637700"/>
          </a:xfrm>
          <a:prstGeom prst="rect">
            <a:avLst/>
          </a:prstGeom>
        </p:spPr>
        <p:txBody>
          <a:bodyPr anchorCtr="0" anchor="t" bIns="91425" lIns="91425" spcFirstLastPara="1" rIns="91425" wrap="square" tIns="91425">
            <a:noAutofit/>
          </a:bodyPr>
          <a:lstStyle/>
          <a:p>
            <a:pPr indent="0" lvl="0" marL="0" rtl="0" algn="l">
              <a:lnSpc>
                <a:spcPct val="150000"/>
              </a:lnSpc>
              <a:spcBef>
                <a:spcPts val="1200"/>
              </a:spcBef>
              <a:spcAft>
                <a:spcPts val="1200"/>
              </a:spcAft>
              <a:buNone/>
            </a:pPr>
            <a:r>
              <a:rPr lang="en" sz="1400">
                <a:solidFill>
                  <a:schemeClr val="dk1"/>
                </a:solidFill>
                <a:latin typeface="Times New Roman"/>
                <a:ea typeface="Times New Roman"/>
                <a:cs typeface="Times New Roman"/>
                <a:sym typeface="Times New Roman"/>
              </a:rPr>
              <a:t>A Markov Chain consists of a series of transitions satisfying the Markov property, that is, the probability of each event depends only on the previous event, and is also known as memoryless property.</a:t>
            </a:r>
            <a:endParaRPr sz="1400">
              <a:solidFill>
                <a:schemeClr val="dk1"/>
              </a:solidFill>
              <a:latin typeface="Times New Roman"/>
              <a:ea typeface="Times New Roman"/>
              <a:cs typeface="Times New Roman"/>
              <a:sym typeface="Times New Roman"/>
            </a:endParaRPr>
          </a:p>
        </p:txBody>
      </p:sp>
      <p:sp>
        <p:nvSpPr>
          <p:cNvPr id="428" name="Google Shape;428;p60"/>
          <p:cNvSpPr txBox="1"/>
          <p:nvPr/>
        </p:nvSpPr>
        <p:spPr>
          <a:xfrm>
            <a:off x="314425" y="1170700"/>
            <a:ext cx="1925700" cy="37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DM Serif Display"/>
                <a:ea typeface="DM Serif Display"/>
                <a:cs typeface="DM Serif Display"/>
                <a:sym typeface="DM Serif Display"/>
              </a:rPr>
              <a:t>Markov</a:t>
            </a:r>
            <a:r>
              <a:rPr b="1" lang="en" sz="2400">
                <a:solidFill>
                  <a:schemeClr val="lt1"/>
                </a:solidFill>
                <a:latin typeface="DM Serif Display"/>
                <a:ea typeface="DM Serif Display"/>
                <a:cs typeface="DM Serif Display"/>
                <a:sym typeface="DM Serif Display"/>
              </a:rPr>
              <a:t> Chain</a:t>
            </a:r>
            <a:endParaRPr b="1" sz="2400">
              <a:solidFill>
                <a:schemeClr val="lt1"/>
              </a:solidFill>
              <a:latin typeface="DM Serif Display"/>
              <a:ea typeface="DM Serif Display"/>
              <a:cs typeface="DM Serif Display"/>
              <a:sym typeface="DM Serif Display"/>
            </a:endParaRPr>
          </a:p>
        </p:txBody>
      </p:sp>
      <p:sp>
        <p:nvSpPr>
          <p:cNvPr id="429" name="Google Shape;429;p60"/>
          <p:cNvSpPr txBox="1"/>
          <p:nvPr/>
        </p:nvSpPr>
        <p:spPr>
          <a:xfrm>
            <a:off x="962475" y="3317675"/>
            <a:ext cx="7317600" cy="52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a:latin typeface="Times New Roman"/>
              <a:ea typeface="Times New Roman"/>
              <a:cs typeface="Times New Roman"/>
              <a:sym typeface="Times New Roman"/>
            </a:endParaRPr>
          </a:p>
        </p:txBody>
      </p:sp>
      <p:sp>
        <p:nvSpPr>
          <p:cNvPr id="430" name="Google Shape;430;p60"/>
          <p:cNvSpPr txBox="1"/>
          <p:nvPr/>
        </p:nvSpPr>
        <p:spPr>
          <a:xfrm>
            <a:off x="962475" y="3845524"/>
            <a:ext cx="5421000" cy="74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            </a:t>
            </a:r>
            <a:endParaRPr>
              <a:solidFill>
                <a:schemeClr val="lt1"/>
              </a:solidFill>
              <a:latin typeface="Times New Roman"/>
              <a:ea typeface="Times New Roman"/>
              <a:cs typeface="Times New Roman"/>
              <a:sym typeface="Times New Roman"/>
            </a:endParaRPr>
          </a:p>
        </p:txBody>
      </p:sp>
      <p:sp>
        <p:nvSpPr>
          <p:cNvPr id="431" name="Google Shape;431;p60"/>
          <p:cNvSpPr txBox="1"/>
          <p:nvPr/>
        </p:nvSpPr>
        <p:spPr>
          <a:xfrm>
            <a:off x="2927125" y="2411375"/>
            <a:ext cx="5589600" cy="172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Denote {</a:t>
            </a:r>
            <a:r>
              <a:rPr lang="en">
                <a:solidFill>
                  <a:schemeClr val="dk1"/>
                </a:solidFill>
                <a:latin typeface="Times New Roman"/>
                <a:ea typeface="Times New Roman"/>
                <a:cs typeface="Times New Roman"/>
                <a:sym typeface="Times New Roman"/>
              </a:rPr>
              <a:t>Zt} as a stochastic process with Markov Property,</a:t>
            </a:r>
            <a:endParaRPr>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a:solidFill>
                  <a:schemeClr val="dk1"/>
                </a:solidFill>
                <a:latin typeface="Times New Roman"/>
                <a:ea typeface="Times New Roman"/>
                <a:cs typeface="Times New Roman"/>
                <a:sym typeface="Times New Roman"/>
              </a:rPr>
              <a:t>P(Zt = zt|Zt−1 = zt−1,...,Z0 = z0) = P(Zt = zt|Zt−1 = zt−1) = pij</a:t>
            </a:r>
            <a:endParaRPr>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a:solidFill>
                  <a:schemeClr val="dk1"/>
                </a:solidFill>
                <a:latin typeface="Times New Roman"/>
                <a:ea typeface="Times New Roman"/>
                <a:cs typeface="Times New Roman"/>
                <a:sym typeface="Times New Roman"/>
              </a:rPr>
              <a:t>Where pij is the transition probability, which can be expressed as a matrix.</a:t>
            </a:r>
            <a:endParaRPr>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solidFill>
                <a:schemeClr val="dk1"/>
              </a:solidFill>
              <a:latin typeface="Times New Roman"/>
              <a:ea typeface="Times New Roman"/>
              <a:cs typeface="Times New Roman"/>
              <a:sym typeface="Times New Roman"/>
            </a:endParaRPr>
          </a:p>
        </p:txBody>
      </p:sp>
      <p:sp>
        <p:nvSpPr>
          <p:cNvPr id="432" name="Google Shape;432;p60"/>
          <p:cNvSpPr txBox="1"/>
          <p:nvPr/>
        </p:nvSpPr>
        <p:spPr>
          <a:xfrm>
            <a:off x="314425" y="2079788"/>
            <a:ext cx="2464500" cy="7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benchmark</a:t>
            </a:r>
            <a:r>
              <a:rPr lang="en">
                <a:solidFill>
                  <a:schemeClr val="lt1"/>
                </a:solidFill>
                <a:latin typeface="Times New Roman"/>
                <a:ea typeface="Times New Roman"/>
                <a:cs typeface="Times New Roman"/>
                <a:sym typeface="Times New Roman"/>
              </a:rPr>
              <a:t> model</a:t>
            </a:r>
            <a:endParaRPr>
              <a:solidFill>
                <a:schemeClr val="lt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pic>
        <p:nvPicPr>
          <p:cNvPr id="437" name="Google Shape;437;p61"/>
          <p:cNvPicPr preferRelativeResize="0"/>
          <p:nvPr/>
        </p:nvPicPr>
        <p:blipFill rotWithShape="1">
          <a:blip r:embed="rId3">
            <a:alphaModFix/>
          </a:blip>
          <a:srcRect b="38099" l="0" r="0" t="0"/>
          <a:stretch/>
        </p:blipFill>
        <p:spPr>
          <a:xfrm flipH="1">
            <a:off x="-7502" y="0"/>
            <a:ext cx="9139252" cy="3183724"/>
          </a:xfrm>
          <a:prstGeom prst="rect">
            <a:avLst/>
          </a:prstGeom>
          <a:noFill/>
          <a:ln>
            <a:noFill/>
          </a:ln>
        </p:spPr>
      </p:pic>
      <p:sp>
        <p:nvSpPr>
          <p:cNvPr id="438" name="Google Shape;438;p61"/>
          <p:cNvSpPr txBox="1"/>
          <p:nvPr>
            <p:ph idx="1" type="subTitle"/>
          </p:nvPr>
        </p:nvSpPr>
        <p:spPr>
          <a:xfrm>
            <a:off x="115975" y="3326925"/>
            <a:ext cx="3105600" cy="1112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2000">
                <a:latin typeface="DM Serif Display"/>
                <a:ea typeface="DM Serif Display"/>
                <a:cs typeface="DM Serif Display"/>
                <a:sym typeface="DM Serif Display"/>
              </a:rPr>
              <a:t>Time-Homogeneous Markov Transition Model</a:t>
            </a:r>
            <a:endParaRPr b="1" sz="2000">
              <a:latin typeface="DM Serif Display"/>
              <a:ea typeface="DM Serif Display"/>
              <a:cs typeface="DM Serif Display"/>
              <a:sym typeface="DM Serif Display"/>
            </a:endParaRPr>
          </a:p>
        </p:txBody>
      </p:sp>
      <p:sp>
        <p:nvSpPr>
          <p:cNvPr id="439" name="Google Shape;439;p61"/>
          <p:cNvSpPr txBox="1"/>
          <p:nvPr>
            <p:ph idx="2" type="subTitle"/>
          </p:nvPr>
        </p:nvSpPr>
        <p:spPr>
          <a:xfrm>
            <a:off x="3270050" y="3183725"/>
            <a:ext cx="5359200" cy="37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latin typeface="Times New Roman"/>
                <a:ea typeface="Times New Roman"/>
                <a:cs typeface="Times New Roman"/>
                <a:sym typeface="Times New Roman"/>
              </a:rPr>
              <a:t>This is a simple case</a:t>
            </a:r>
            <a:r>
              <a:rPr lang="en"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t/>
            </a:r>
            <a:endParaRPr sz="1400">
              <a:latin typeface="Times New Roman"/>
              <a:ea typeface="Times New Roman"/>
              <a:cs typeface="Times New Roman"/>
              <a:sym typeface="Times New Roman"/>
            </a:endParaRPr>
          </a:p>
          <a:p>
            <a:pPr indent="0" lvl="0" marL="0" rtl="0" algn="l">
              <a:lnSpc>
                <a:spcPct val="115000"/>
              </a:lnSpc>
              <a:spcBef>
                <a:spcPts val="1600"/>
              </a:spcBef>
              <a:spcAft>
                <a:spcPts val="1600"/>
              </a:spcAft>
              <a:buNone/>
            </a:pPr>
            <a:r>
              <a:t/>
            </a:r>
            <a:endParaRPr sz="1400">
              <a:latin typeface="Times New Roman"/>
              <a:ea typeface="Times New Roman"/>
              <a:cs typeface="Times New Roman"/>
              <a:sym typeface="Times New Roman"/>
            </a:endParaRPr>
          </a:p>
        </p:txBody>
      </p:sp>
      <p:sp>
        <p:nvSpPr>
          <p:cNvPr id="440" name="Google Shape;440;p61"/>
          <p:cNvSpPr txBox="1"/>
          <p:nvPr/>
        </p:nvSpPr>
        <p:spPr>
          <a:xfrm>
            <a:off x="3270050" y="3497125"/>
            <a:ext cx="5756700" cy="3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From the benchmark Markov transition model, the MLE transition probability:</a:t>
            </a:r>
            <a:endParaRPr>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a:latin typeface="Times New Roman"/>
              <a:ea typeface="Times New Roman"/>
              <a:cs typeface="Times New Roman"/>
              <a:sym typeface="Times New Roman"/>
            </a:endParaRPr>
          </a:p>
          <a:p>
            <a:pPr indent="0" lvl="0" marL="0" rtl="0" algn="l">
              <a:spcBef>
                <a:spcPts val="1200"/>
              </a:spcBef>
              <a:spcAft>
                <a:spcPts val="0"/>
              </a:spcAft>
              <a:buNone/>
            </a:pPr>
            <a:r>
              <a:t/>
            </a:r>
            <a:endParaRPr>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a:latin typeface="Times New Roman"/>
              <a:ea typeface="Times New Roman"/>
              <a:cs typeface="Times New Roman"/>
              <a:sym typeface="Times New Roman"/>
            </a:endParaRPr>
          </a:p>
          <a:p>
            <a:pPr indent="0" lvl="0" marL="0" rtl="0" algn="l">
              <a:spcBef>
                <a:spcPts val="1200"/>
              </a:spcBef>
              <a:spcAft>
                <a:spcPts val="0"/>
              </a:spcAft>
              <a:buNone/>
            </a:pPr>
            <a:r>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441" name="Google Shape;441;p61"/>
          <p:cNvSpPr txBox="1"/>
          <p:nvPr/>
        </p:nvSpPr>
        <p:spPr>
          <a:xfrm>
            <a:off x="3270050" y="4117125"/>
            <a:ext cx="5563500" cy="6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We can derive that:</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                  </a:t>
            </a:r>
            <a:r>
              <a:rPr lang="en">
                <a:solidFill>
                  <a:srgbClr val="212121"/>
                </a:solidFill>
                <a:latin typeface="Times New Roman"/>
                <a:ea typeface="Times New Roman"/>
                <a:cs typeface="Times New Roman"/>
                <a:sym typeface="Times New Roman"/>
              </a:rPr>
              <a:t>Z</a:t>
            </a:r>
            <a:r>
              <a:rPr lang="en" sz="1100">
                <a:solidFill>
                  <a:srgbClr val="212121"/>
                </a:solidFill>
                <a:latin typeface="Times New Roman"/>
                <a:ea typeface="Times New Roman"/>
                <a:cs typeface="Times New Roman"/>
                <a:sym typeface="Times New Roman"/>
              </a:rPr>
              <a:t>t,t+s</a:t>
            </a:r>
            <a:r>
              <a:rPr lang="en">
                <a:solidFill>
                  <a:srgbClr val="212121"/>
                </a:solidFill>
                <a:latin typeface="Times New Roman"/>
                <a:ea typeface="Times New Roman"/>
                <a:cs typeface="Times New Roman"/>
                <a:sym typeface="Times New Roman"/>
              </a:rPr>
              <a:t> = Z</a:t>
            </a:r>
            <a:r>
              <a:rPr lang="en" sz="1100">
                <a:solidFill>
                  <a:srgbClr val="212121"/>
                </a:solidFill>
                <a:latin typeface="Times New Roman"/>
                <a:ea typeface="Times New Roman"/>
                <a:cs typeface="Times New Roman"/>
                <a:sym typeface="Times New Roman"/>
              </a:rPr>
              <a:t>0</a:t>
            </a:r>
            <a:r>
              <a:rPr lang="en">
                <a:solidFill>
                  <a:srgbClr val="212121"/>
                </a:solidFill>
                <a:latin typeface="Times New Roman"/>
                <a:ea typeface="Times New Roman"/>
                <a:cs typeface="Times New Roman"/>
                <a:sym typeface="Times New Roman"/>
              </a:rPr>
              <a:t>P</a:t>
            </a:r>
            <a:r>
              <a:rPr lang="en" sz="1100">
                <a:solidFill>
                  <a:srgbClr val="212121"/>
                </a:solidFill>
                <a:latin typeface="Times New Roman"/>
                <a:ea typeface="Times New Roman"/>
                <a:cs typeface="Times New Roman"/>
                <a:sym typeface="Times New Roman"/>
              </a:rPr>
              <a:t>ij,(t,t+1)</a:t>
            </a:r>
            <a:r>
              <a:rPr lang="en">
                <a:solidFill>
                  <a:srgbClr val="212121"/>
                </a:solidFill>
                <a:latin typeface="Times New Roman"/>
                <a:ea typeface="Times New Roman"/>
                <a:cs typeface="Times New Roman"/>
                <a:sym typeface="Times New Roman"/>
              </a:rPr>
              <a:t>P</a:t>
            </a:r>
            <a:r>
              <a:rPr lang="en" sz="1100">
                <a:solidFill>
                  <a:srgbClr val="212121"/>
                </a:solidFill>
                <a:latin typeface="Times New Roman"/>
                <a:ea typeface="Times New Roman"/>
                <a:cs typeface="Times New Roman"/>
                <a:sym typeface="Times New Roman"/>
              </a:rPr>
              <a:t>ij,(t+1,t+2)</a:t>
            </a:r>
            <a:r>
              <a:rPr lang="en">
                <a:solidFill>
                  <a:srgbClr val="212121"/>
                </a:solidFill>
                <a:latin typeface="Times New Roman"/>
                <a:ea typeface="Times New Roman"/>
                <a:cs typeface="Times New Roman"/>
                <a:sym typeface="Times New Roman"/>
              </a:rPr>
              <a:t>...P</a:t>
            </a:r>
            <a:r>
              <a:rPr lang="en" sz="1100">
                <a:solidFill>
                  <a:srgbClr val="212121"/>
                </a:solidFill>
                <a:latin typeface="Times New Roman"/>
                <a:ea typeface="Times New Roman"/>
                <a:cs typeface="Times New Roman"/>
                <a:sym typeface="Times New Roman"/>
              </a:rPr>
              <a:t>ij,(t+s-1,t+s)</a:t>
            </a:r>
            <a:r>
              <a:rPr lang="en">
                <a:solidFill>
                  <a:srgbClr val="212121"/>
                </a:solidFill>
                <a:latin typeface="Times New Roman"/>
                <a:ea typeface="Times New Roman"/>
                <a:cs typeface="Times New Roman"/>
                <a:sym typeface="Times New Roman"/>
              </a:rPr>
              <a:t> = Z</a:t>
            </a:r>
            <a:r>
              <a:rPr lang="en" sz="1100">
                <a:solidFill>
                  <a:srgbClr val="212121"/>
                </a:solidFill>
                <a:latin typeface="Times New Roman"/>
                <a:ea typeface="Times New Roman"/>
                <a:cs typeface="Times New Roman"/>
                <a:sym typeface="Times New Roman"/>
              </a:rPr>
              <a:t>0</a:t>
            </a:r>
            <a:r>
              <a:rPr lang="en">
                <a:solidFill>
                  <a:srgbClr val="212121"/>
                </a:solidFill>
                <a:latin typeface="Times New Roman"/>
                <a:ea typeface="Times New Roman"/>
                <a:cs typeface="Times New Roman"/>
                <a:sym typeface="Times New Roman"/>
              </a:rPr>
              <a:t>(P</a:t>
            </a:r>
            <a:r>
              <a:rPr lang="en" sz="1100">
                <a:solidFill>
                  <a:srgbClr val="212121"/>
                </a:solidFill>
                <a:latin typeface="Times New Roman"/>
                <a:ea typeface="Times New Roman"/>
                <a:cs typeface="Times New Roman"/>
                <a:sym typeface="Times New Roman"/>
              </a:rPr>
              <a:t>ij</a:t>
            </a:r>
            <a:r>
              <a:rPr lang="en">
                <a:solidFill>
                  <a:srgbClr val="212121"/>
                </a:solidFill>
                <a:latin typeface="Times New Roman"/>
                <a:ea typeface="Times New Roman"/>
                <a:cs typeface="Times New Roman"/>
                <a:sym typeface="Times New Roman"/>
              </a:rPr>
              <a:t>)^s</a:t>
            </a:r>
            <a:endParaRPr i="1">
              <a:solidFill>
                <a:srgbClr val="21212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442" name="Google Shape;442;p61"/>
          <p:cNvSpPr txBox="1"/>
          <p:nvPr/>
        </p:nvSpPr>
        <p:spPr>
          <a:xfrm>
            <a:off x="3270050" y="3803725"/>
            <a:ext cx="5154900" cy="3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                                          </a:t>
            </a:r>
            <a:r>
              <a:rPr lang="en">
                <a:solidFill>
                  <a:schemeClr val="lt1"/>
                </a:solidFill>
                <a:latin typeface="Times New Roman"/>
                <a:ea typeface="Times New Roman"/>
                <a:cs typeface="Times New Roman"/>
                <a:sym typeface="Times New Roman"/>
              </a:rPr>
              <a:t>p</a:t>
            </a:r>
            <a:r>
              <a:rPr lang="en" sz="1100">
                <a:solidFill>
                  <a:schemeClr val="lt1"/>
                </a:solidFill>
                <a:latin typeface="Times New Roman"/>
                <a:ea typeface="Times New Roman"/>
                <a:cs typeface="Times New Roman"/>
                <a:sym typeface="Times New Roman"/>
              </a:rPr>
              <a:t>ij</a:t>
            </a:r>
            <a:r>
              <a:rPr lang="en">
                <a:solidFill>
                  <a:schemeClr val="lt1"/>
                </a:solidFill>
                <a:latin typeface="Times New Roman"/>
                <a:ea typeface="Times New Roman"/>
                <a:cs typeface="Times New Roman"/>
                <a:sym typeface="Times New Roman"/>
              </a:rPr>
              <a:t> = n</a:t>
            </a:r>
            <a:r>
              <a:rPr lang="en" sz="1100">
                <a:solidFill>
                  <a:schemeClr val="lt1"/>
                </a:solidFill>
                <a:latin typeface="Times New Roman"/>
                <a:ea typeface="Times New Roman"/>
                <a:cs typeface="Times New Roman"/>
                <a:sym typeface="Times New Roman"/>
              </a:rPr>
              <a:t>ij</a:t>
            </a:r>
            <a:r>
              <a:rPr lang="en">
                <a:solidFill>
                  <a:schemeClr val="lt1"/>
                </a:solidFill>
                <a:latin typeface="Times New Roman"/>
                <a:ea typeface="Times New Roman"/>
                <a:cs typeface="Times New Roman"/>
                <a:sym typeface="Times New Roman"/>
              </a:rPr>
              <a:t> / n</a:t>
            </a:r>
            <a:r>
              <a:rPr lang="en" sz="1100">
                <a:solidFill>
                  <a:schemeClr val="lt1"/>
                </a:solidFill>
                <a:latin typeface="Times New Roman"/>
                <a:ea typeface="Times New Roman"/>
                <a:cs typeface="Times New Roman"/>
                <a:sym typeface="Times New Roman"/>
              </a:rPr>
              <a:t>i</a:t>
            </a:r>
            <a:endParaRPr sz="11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62"/>
          <p:cNvSpPr txBox="1"/>
          <p:nvPr>
            <p:ph type="ctrTitle"/>
          </p:nvPr>
        </p:nvSpPr>
        <p:spPr>
          <a:xfrm>
            <a:off x="193025" y="1612325"/>
            <a:ext cx="2464500" cy="91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Conditional Markov      Transition </a:t>
            </a:r>
            <a:endParaRPr b="1" sz="2400">
              <a:latin typeface="Times New Roman"/>
              <a:ea typeface="Times New Roman"/>
              <a:cs typeface="Times New Roman"/>
              <a:sym typeface="Times New Roman"/>
            </a:endParaRPr>
          </a:p>
          <a:p>
            <a:pPr indent="0" lvl="0" marL="0" rtl="0" algn="l">
              <a:spcBef>
                <a:spcPts val="0"/>
              </a:spcBef>
              <a:spcAft>
                <a:spcPts val="0"/>
              </a:spcAft>
              <a:buNone/>
            </a:pPr>
            <a:r>
              <a:rPr b="1" lang="en" sz="2400">
                <a:latin typeface="Times New Roman"/>
                <a:ea typeface="Times New Roman"/>
                <a:cs typeface="Times New Roman"/>
                <a:sym typeface="Times New Roman"/>
              </a:rPr>
              <a:t>Model</a:t>
            </a:r>
            <a:endParaRPr b="1" sz="2400">
              <a:latin typeface="Times New Roman"/>
              <a:ea typeface="Times New Roman"/>
              <a:cs typeface="Times New Roman"/>
              <a:sym typeface="Times New Roman"/>
            </a:endParaRPr>
          </a:p>
        </p:txBody>
      </p:sp>
      <p:sp>
        <p:nvSpPr>
          <p:cNvPr id="448" name="Google Shape;448;p62"/>
          <p:cNvSpPr/>
          <p:nvPr/>
        </p:nvSpPr>
        <p:spPr>
          <a:xfrm flipH="1">
            <a:off x="2564425" y="279000"/>
            <a:ext cx="6315000" cy="429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449" name="Google Shape;449;p62"/>
          <p:cNvSpPr txBox="1"/>
          <p:nvPr/>
        </p:nvSpPr>
        <p:spPr>
          <a:xfrm>
            <a:off x="193025" y="3166175"/>
            <a:ext cx="2464500" cy="7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an extension model</a:t>
            </a:r>
            <a:endParaRPr>
              <a:solidFill>
                <a:schemeClr val="lt1"/>
              </a:solidFill>
              <a:latin typeface="Times New Roman"/>
              <a:ea typeface="Times New Roman"/>
              <a:cs typeface="Times New Roman"/>
              <a:sym typeface="Times New Roman"/>
            </a:endParaRPr>
          </a:p>
        </p:txBody>
      </p:sp>
      <p:sp>
        <p:nvSpPr>
          <p:cNvPr id="450" name="Google Shape;450;p62"/>
          <p:cNvSpPr txBox="1"/>
          <p:nvPr/>
        </p:nvSpPr>
        <p:spPr>
          <a:xfrm>
            <a:off x="2997550" y="1088150"/>
            <a:ext cx="5813400" cy="7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Times New Roman"/>
                <a:ea typeface="Times New Roman"/>
                <a:cs typeface="Times New Roman"/>
                <a:sym typeface="Times New Roman"/>
              </a:rPr>
              <a:t>Markov Property often doesn’t fully apply to real-world economic data. </a:t>
            </a:r>
            <a:endParaRPr>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2"/>
                </a:solidFill>
                <a:latin typeface="Times New Roman"/>
                <a:ea typeface="Times New Roman"/>
                <a:cs typeface="Times New Roman"/>
                <a:sym typeface="Times New Roman"/>
              </a:rPr>
              <a:t>To solve this problem, t</a:t>
            </a:r>
            <a:r>
              <a:rPr lang="en">
                <a:solidFill>
                  <a:schemeClr val="dk2"/>
                </a:solidFill>
                <a:latin typeface="Times New Roman"/>
                <a:ea typeface="Times New Roman"/>
                <a:cs typeface="Times New Roman"/>
                <a:sym typeface="Times New Roman"/>
              </a:rPr>
              <a:t>he extension model introduces extra covariates, shifting from a strict Markov assumption to a conditional one.</a:t>
            </a:r>
            <a:endParaRPr>
              <a:solidFill>
                <a:schemeClr val="dk2"/>
              </a:solidFill>
              <a:latin typeface="Times New Roman"/>
              <a:ea typeface="Times New Roman"/>
              <a:cs typeface="Times New Roman"/>
              <a:sym typeface="Times New Roman"/>
            </a:endParaRPr>
          </a:p>
        </p:txBody>
      </p:sp>
      <p:sp>
        <p:nvSpPr>
          <p:cNvPr id="451" name="Google Shape;451;p62"/>
          <p:cNvSpPr txBox="1"/>
          <p:nvPr/>
        </p:nvSpPr>
        <p:spPr>
          <a:xfrm>
            <a:off x="2997550" y="633950"/>
            <a:ext cx="5574900" cy="45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Times New Roman"/>
                <a:ea typeface="Times New Roman"/>
                <a:cs typeface="Times New Roman"/>
                <a:sym typeface="Times New Roman"/>
              </a:rPr>
              <a:t>Why extension model?</a:t>
            </a:r>
            <a:endParaRPr b="1">
              <a:solidFill>
                <a:schemeClr val="dk2"/>
              </a:solidFill>
              <a:latin typeface="Times New Roman"/>
              <a:ea typeface="Times New Roman"/>
              <a:cs typeface="Times New Roman"/>
              <a:sym typeface="Times New Roman"/>
            </a:endParaRPr>
          </a:p>
        </p:txBody>
      </p:sp>
      <p:sp>
        <p:nvSpPr>
          <p:cNvPr id="452" name="Google Shape;452;p62"/>
          <p:cNvSpPr txBox="1"/>
          <p:nvPr/>
        </p:nvSpPr>
        <p:spPr>
          <a:xfrm>
            <a:off x="2997550" y="2201100"/>
            <a:ext cx="5813400" cy="45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Times New Roman"/>
                <a:ea typeface="Times New Roman"/>
                <a:cs typeface="Times New Roman"/>
                <a:sym typeface="Times New Roman"/>
              </a:rPr>
              <a:t>How to apply in context of a </a:t>
            </a:r>
            <a:r>
              <a:rPr b="1" lang="en">
                <a:solidFill>
                  <a:schemeClr val="dk2"/>
                </a:solidFill>
                <a:latin typeface="Times New Roman"/>
                <a:ea typeface="Times New Roman"/>
                <a:cs typeface="Times New Roman"/>
                <a:sym typeface="Times New Roman"/>
              </a:rPr>
              <a:t>mortgage delinquency</a:t>
            </a:r>
            <a:r>
              <a:rPr b="1" lang="en">
                <a:solidFill>
                  <a:schemeClr val="dk2"/>
                </a:solidFill>
                <a:latin typeface="Times New Roman"/>
                <a:ea typeface="Times New Roman"/>
                <a:cs typeface="Times New Roman"/>
                <a:sym typeface="Times New Roman"/>
              </a:rPr>
              <a:t> transition model?</a:t>
            </a:r>
            <a:endParaRPr b="1">
              <a:solidFill>
                <a:schemeClr val="dk2"/>
              </a:solidFill>
              <a:latin typeface="Times New Roman"/>
              <a:ea typeface="Times New Roman"/>
              <a:cs typeface="Times New Roman"/>
              <a:sym typeface="Times New Roman"/>
            </a:endParaRPr>
          </a:p>
        </p:txBody>
      </p:sp>
      <p:sp>
        <p:nvSpPr>
          <p:cNvPr id="453" name="Google Shape;453;p62"/>
          <p:cNvSpPr txBox="1"/>
          <p:nvPr/>
        </p:nvSpPr>
        <p:spPr>
          <a:xfrm>
            <a:off x="2997550" y="2655300"/>
            <a:ext cx="5620500" cy="5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Times New Roman"/>
                <a:ea typeface="Times New Roman"/>
                <a:cs typeface="Times New Roman"/>
                <a:sym typeface="Times New Roman"/>
              </a:rPr>
              <a:t>Denote a set of covariates at time t, and denote {Yn} as the delinquency status of a loan in month n:</a:t>
            </a:r>
            <a:endParaRPr>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2"/>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a:solidFill>
                <a:schemeClr val="dk2"/>
              </a:solidFill>
              <a:latin typeface="Times New Roman"/>
              <a:ea typeface="Times New Roman"/>
              <a:cs typeface="Times New Roman"/>
              <a:sym typeface="Times New Roman"/>
            </a:endParaRPr>
          </a:p>
          <a:p>
            <a:pPr indent="0" lvl="0" marL="0" rtl="0" algn="l">
              <a:spcBef>
                <a:spcPts val="1200"/>
              </a:spcBef>
              <a:spcAft>
                <a:spcPts val="0"/>
              </a:spcAft>
              <a:buNone/>
            </a:pPr>
            <a:r>
              <a:t/>
            </a:r>
            <a:endParaRPr>
              <a:solidFill>
                <a:schemeClr val="dk2"/>
              </a:solidFill>
              <a:latin typeface="Times New Roman"/>
              <a:ea typeface="Times New Roman"/>
              <a:cs typeface="Times New Roman"/>
              <a:sym typeface="Times New Roman"/>
            </a:endParaRPr>
          </a:p>
        </p:txBody>
      </p:sp>
      <p:sp>
        <p:nvSpPr>
          <p:cNvPr id="454" name="Google Shape;454;p62"/>
          <p:cNvSpPr txBox="1"/>
          <p:nvPr/>
        </p:nvSpPr>
        <p:spPr>
          <a:xfrm>
            <a:off x="3020350" y="3265275"/>
            <a:ext cx="5574900" cy="64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2"/>
                </a:solidFill>
                <a:latin typeface="Times New Roman"/>
                <a:ea typeface="Times New Roman"/>
                <a:cs typeface="Times New Roman"/>
                <a:sym typeface="Times New Roman"/>
              </a:rPr>
              <a:t>P(Yt = yt|Yt−1 = yt−1,...,Y0 = y0,Xt−1) = P(Yt = yt|Yt−1 = yt−1,Xt−1)</a:t>
            </a:r>
            <a:endParaRPr>
              <a:solidFill>
                <a:schemeClr val="lt1"/>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63"/>
          <p:cNvSpPr/>
          <p:nvPr/>
        </p:nvSpPr>
        <p:spPr>
          <a:xfrm>
            <a:off x="1525488" y="1822266"/>
            <a:ext cx="7618500" cy="4869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460" name="Google Shape;460;p63"/>
          <p:cNvSpPr/>
          <p:nvPr/>
        </p:nvSpPr>
        <p:spPr>
          <a:xfrm>
            <a:off x="-62512" y="3496360"/>
            <a:ext cx="7618500" cy="4869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461" name="Google Shape;461;p63"/>
          <p:cNvSpPr txBox="1"/>
          <p:nvPr>
            <p:ph idx="2" type="ctrTitle"/>
          </p:nvPr>
        </p:nvSpPr>
        <p:spPr>
          <a:xfrm>
            <a:off x="1377542" y="2470763"/>
            <a:ext cx="11700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Current(c)</a:t>
            </a:r>
            <a:endParaRPr/>
          </a:p>
          <a:p>
            <a:pPr indent="0" lvl="0" marL="0" rtl="0" algn="r">
              <a:spcBef>
                <a:spcPts val="0"/>
              </a:spcBef>
              <a:spcAft>
                <a:spcPts val="0"/>
              </a:spcAft>
              <a:buNone/>
            </a:pPr>
            <a:r>
              <a:t/>
            </a:r>
            <a:endParaRPr/>
          </a:p>
        </p:txBody>
      </p:sp>
      <p:sp>
        <p:nvSpPr>
          <p:cNvPr id="462" name="Google Shape;462;p63">
            <a:hlinkClick action="ppaction://hlinksldjump" r:id="rId3"/>
          </p:cNvPr>
          <p:cNvSpPr txBox="1"/>
          <p:nvPr>
            <p:ph idx="3" type="title"/>
          </p:nvPr>
        </p:nvSpPr>
        <p:spPr>
          <a:xfrm>
            <a:off x="877934" y="1892985"/>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463" name="Google Shape;463;p63"/>
          <p:cNvSpPr txBox="1"/>
          <p:nvPr>
            <p:ph idx="4" type="ctrTitle"/>
          </p:nvPr>
        </p:nvSpPr>
        <p:spPr>
          <a:xfrm>
            <a:off x="2492438" y="2470763"/>
            <a:ext cx="2251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1 month </a:t>
            </a:r>
            <a:endParaRPr/>
          </a:p>
          <a:p>
            <a:pPr indent="0" lvl="0" marL="0" rtl="0" algn="r">
              <a:spcBef>
                <a:spcPts val="0"/>
              </a:spcBef>
              <a:spcAft>
                <a:spcPts val="0"/>
              </a:spcAft>
              <a:buNone/>
            </a:pPr>
            <a:r>
              <a:rPr lang="en"/>
              <a:t>delinquent(1)</a:t>
            </a:r>
            <a:endParaRPr/>
          </a:p>
        </p:txBody>
      </p:sp>
      <p:sp>
        <p:nvSpPr>
          <p:cNvPr id="464" name="Google Shape;464;p63">
            <a:hlinkClick action="ppaction://hlinksldjump" r:id="rId4"/>
          </p:cNvPr>
          <p:cNvSpPr txBox="1"/>
          <p:nvPr>
            <p:ph idx="6" type="title"/>
          </p:nvPr>
        </p:nvSpPr>
        <p:spPr>
          <a:xfrm>
            <a:off x="2990445" y="1892987"/>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465" name="Google Shape;465;p63"/>
          <p:cNvSpPr txBox="1"/>
          <p:nvPr>
            <p:ph idx="7" type="ctrTitle"/>
          </p:nvPr>
        </p:nvSpPr>
        <p:spPr>
          <a:xfrm>
            <a:off x="5411915" y="2470763"/>
            <a:ext cx="1444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2 </a:t>
            </a:r>
            <a:r>
              <a:rPr lang="en"/>
              <a:t>month </a:t>
            </a:r>
            <a:endParaRPr/>
          </a:p>
          <a:p>
            <a:pPr indent="0" lvl="0" marL="0" rtl="0" algn="r">
              <a:spcBef>
                <a:spcPts val="0"/>
              </a:spcBef>
              <a:spcAft>
                <a:spcPts val="0"/>
              </a:spcAft>
              <a:buNone/>
            </a:pPr>
            <a:r>
              <a:rPr lang="en"/>
              <a:t>delinquent(2)</a:t>
            </a:r>
            <a:endParaRPr/>
          </a:p>
        </p:txBody>
      </p:sp>
      <p:sp>
        <p:nvSpPr>
          <p:cNvPr id="466" name="Google Shape;466;p63">
            <a:hlinkClick/>
          </p:cNvPr>
          <p:cNvSpPr txBox="1"/>
          <p:nvPr>
            <p:ph idx="9" type="title"/>
          </p:nvPr>
        </p:nvSpPr>
        <p:spPr>
          <a:xfrm>
            <a:off x="5102981" y="1892972"/>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467" name="Google Shape;467;p63"/>
          <p:cNvSpPr txBox="1"/>
          <p:nvPr>
            <p:ph idx="13" type="ctrTitle"/>
          </p:nvPr>
        </p:nvSpPr>
        <p:spPr>
          <a:xfrm>
            <a:off x="7845776" y="2470776"/>
            <a:ext cx="11700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3</a:t>
            </a:r>
            <a:r>
              <a:rPr lang="en"/>
              <a:t> month </a:t>
            </a:r>
            <a:endParaRPr/>
          </a:p>
          <a:p>
            <a:pPr indent="0" lvl="0" marL="0" rtl="0" algn="r">
              <a:spcBef>
                <a:spcPts val="0"/>
              </a:spcBef>
              <a:spcAft>
                <a:spcPts val="0"/>
              </a:spcAft>
              <a:buNone/>
            </a:pPr>
            <a:r>
              <a:rPr lang="en"/>
              <a:t>delinquent(3)</a:t>
            </a:r>
            <a:endParaRPr/>
          </a:p>
        </p:txBody>
      </p:sp>
      <p:sp>
        <p:nvSpPr>
          <p:cNvPr id="468" name="Google Shape;468;p63">
            <a:hlinkClick/>
          </p:cNvPr>
          <p:cNvSpPr txBox="1"/>
          <p:nvPr>
            <p:ph idx="15" type="title"/>
          </p:nvPr>
        </p:nvSpPr>
        <p:spPr>
          <a:xfrm>
            <a:off x="8251062" y="1892968"/>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69" name="Google Shape;469;p63"/>
          <p:cNvSpPr txBox="1"/>
          <p:nvPr>
            <p:ph idx="16" type="ctrTitle"/>
          </p:nvPr>
        </p:nvSpPr>
        <p:spPr>
          <a:xfrm>
            <a:off x="-62500" y="4165225"/>
            <a:ext cx="11700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4</a:t>
            </a:r>
            <a:r>
              <a:rPr lang="en"/>
              <a:t> month </a:t>
            </a:r>
            <a:endParaRPr/>
          </a:p>
          <a:p>
            <a:pPr indent="0" lvl="0" marL="0" rtl="0" algn="r">
              <a:spcBef>
                <a:spcPts val="0"/>
              </a:spcBef>
              <a:spcAft>
                <a:spcPts val="0"/>
              </a:spcAft>
              <a:buNone/>
            </a:pPr>
            <a:r>
              <a:rPr lang="en"/>
              <a:t>delinquent(4)</a:t>
            </a:r>
            <a:endParaRPr/>
          </a:p>
        </p:txBody>
      </p:sp>
      <p:sp>
        <p:nvSpPr>
          <p:cNvPr id="470" name="Google Shape;470;p63">
            <a:hlinkClick/>
          </p:cNvPr>
          <p:cNvSpPr txBox="1"/>
          <p:nvPr>
            <p:ph idx="18" type="title"/>
          </p:nvPr>
        </p:nvSpPr>
        <p:spPr>
          <a:xfrm>
            <a:off x="164637" y="3597494"/>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471" name="Google Shape;471;p63"/>
          <p:cNvSpPr txBox="1"/>
          <p:nvPr>
            <p:ph idx="19" type="ctrTitle"/>
          </p:nvPr>
        </p:nvSpPr>
        <p:spPr>
          <a:xfrm>
            <a:off x="1759450" y="4165225"/>
            <a:ext cx="12333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5 </a:t>
            </a:r>
            <a:r>
              <a:rPr lang="en"/>
              <a:t>month </a:t>
            </a:r>
            <a:endParaRPr/>
          </a:p>
          <a:p>
            <a:pPr indent="0" lvl="0" marL="0" rtl="0" algn="r">
              <a:spcBef>
                <a:spcPts val="0"/>
              </a:spcBef>
              <a:spcAft>
                <a:spcPts val="0"/>
              </a:spcAft>
              <a:buNone/>
            </a:pPr>
            <a:r>
              <a:rPr lang="en"/>
              <a:t>delinquent(5)</a:t>
            </a:r>
            <a:endParaRPr/>
          </a:p>
        </p:txBody>
      </p:sp>
      <p:sp>
        <p:nvSpPr>
          <p:cNvPr id="472" name="Google Shape;472;p63">
            <a:hlinkClick/>
          </p:cNvPr>
          <p:cNvSpPr txBox="1"/>
          <p:nvPr>
            <p:ph idx="21" type="title"/>
          </p:nvPr>
        </p:nvSpPr>
        <p:spPr>
          <a:xfrm>
            <a:off x="1918437" y="3597492"/>
            <a:ext cx="1753800" cy="577800"/>
          </a:xfrm>
          <a:prstGeom prst="rect">
            <a:avLst/>
          </a:prstGeom>
        </p:spPr>
        <p:txBody>
          <a:bodyPr anchorCtr="0" anchor="ctr" bIns="91425" lIns="114300" spcFirstLastPara="1" rIns="91425" wrap="square" tIns="91425">
            <a:noAutofit/>
          </a:bodyPr>
          <a:lstStyle/>
          <a:p>
            <a:pPr indent="0" lvl="0" marL="0" rtl="0" algn="l">
              <a:spcBef>
                <a:spcPts val="0"/>
              </a:spcBef>
              <a:spcAft>
                <a:spcPts val="0"/>
              </a:spcAft>
              <a:buNone/>
            </a:pPr>
            <a:r>
              <a:rPr lang="en"/>
              <a:t>06</a:t>
            </a:r>
            <a:endParaRPr/>
          </a:p>
        </p:txBody>
      </p:sp>
      <p:sp>
        <p:nvSpPr>
          <p:cNvPr id="473" name="Google Shape;473;p63"/>
          <p:cNvSpPr txBox="1"/>
          <p:nvPr>
            <p:ph type="ctrTitle"/>
          </p:nvPr>
        </p:nvSpPr>
        <p:spPr>
          <a:xfrm>
            <a:off x="164625" y="66400"/>
            <a:ext cx="28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t>Delinquency status and transition model</a:t>
            </a:r>
            <a:endParaRPr b="1" sz="2000"/>
          </a:p>
        </p:txBody>
      </p:sp>
      <p:sp>
        <p:nvSpPr>
          <p:cNvPr id="474" name="Google Shape;474;p63"/>
          <p:cNvSpPr txBox="1"/>
          <p:nvPr/>
        </p:nvSpPr>
        <p:spPr>
          <a:xfrm>
            <a:off x="164625" y="796400"/>
            <a:ext cx="28758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200">
                <a:solidFill>
                  <a:srgbClr val="3D4658"/>
                </a:solidFill>
                <a:latin typeface="Open Sans"/>
                <a:ea typeface="Open Sans"/>
                <a:cs typeface="Open Sans"/>
                <a:sym typeface="Open Sans"/>
              </a:rPr>
              <a:t>Eight distinct delinquency statuses</a:t>
            </a:r>
            <a:endParaRPr sz="1200">
              <a:solidFill>
                <a:srgbClr val="3D4658"/>
              </a:solidFill>
              <a:latin typeface="Open Sans"/>
              <a:ea typeface="Open Sans"/>
              <a:cs typeface="Open Sans"/>
              <a:sym typeface="Open Sans"/>
            </a:endParaRPr>
          </a:p>
          <a:p>
            <a:pPr indent="0" lvl="0" marL="0" rtl="0" algn="l">
              <a:spcBef>
                <a:spcPts val="1200"/>
              </a:spcBef>
              <a:spcAft>
                <a:spcPts val="0"/>
              </a:spcAft>
              <a:buNone/>
            </a:pPr>
            <a:r>
              <a:t/>
            </a:r>
            <a:endParaRPr sz="1200">
              <a:solidFill>
                <a:schemeClr val="lt1"/>
              </a:solidFill>
              <a:latin typeface="Open Sans Light"/>
              <a:ea typeface="Open Sans Light"/>
              <a:cs typeface="Open Sans Light"/>
              <a:sym typeface="Open Sans Light"/>
            </a:endParaRPr>
          </a:p>
        </p:txBody>
      </p:sp>
      <p:sp>
        <p:nvSpPr>
          <p:cNvPr id="475" name="Google Shape;475;p63">
            <a:hlinkClick/>
          </p:cNvPr>
          <p:cNvSpPr txBox="1"/>
          <p:nvPr>
            <p:ph idx="21" type="title"/>
          </p:nvPr>
        </p:nvSpPr>
        <p:spPr>
          <a:xfrm>
            <a:off x="3939187" y="3597504"/>
            <a:ext cx="1753800" cy="577800"/>
          </a:xfrm>
          <a:prstGeom prst="rect">
            <a:avLst/>
          </a:prstGeom>
        </p:spPr>
        <p:txBody>
          <a:bodyPr anchorCtr="0" anchor="ctr" bIns="91425" lIns="114300" spcFirstLastPara="1" rIns="91425" wrap="square" tIns="91425">
            <a:noAutofit/>
          </a:bodyPr>
          <a:lstStyle/>
          <a:p>
            <a:pPr indent="0" lvl="0" marL="0" rtl="0" algn="l">
              <a:spcBef>
                <a:spcPts val="0"/>
              </a:spcBef>
              <a:spcAft>
                <a:spcPts val="0"/>
              </a:spcAft>
              <a:buNone/>
            </a:pPr>
            <a:r>
              <a:rPr lang="en"/>
              <a:t>07</a:t>
            </a:r>
            <a:endParaRPr/>
          </a:p>
        </p:txBody>
      </p:sp>
      <p:sp>
        <p:nvSpPr>
          <p:cNvPr id="476" name="Google Shape;476;p63">
            <a:hlinkClick/>
          </p:cNvPr>
          <p:cNvSpPr txBox="1"/>
          <p:nvPr>
            <p:ph idx="21" type="title"/>
          </p:nvPr>
        </p:nvSpPr>
        <p:spPr>
          <a:xfrm>
            <a:off x="6115162" y="3597504"/>
            <a:ext cx="1753800" cy="577800"/>
          </a:xfrm>
          <a:prstGeom prst="rect">
            <a:avLst/>
          </a:prstGeom>
        </p:spPr>
        <p:txBody>
          <a:bodyPr anchorCtr="0" anchor="ctr" bIns="91425" lIns="114300" spcFirstLastPara="1" rIns="91425" wrap="square" tIns="91425">
            <a:noAutofit/>
          </a:bodyPr>
          <a:lstStyle/>
          <a:p>
            <a:pPr indent="0" lvl="0" marL="0" rtl="0" algn="l">
              <a:spcBef>
                <a:spcPts val="0"/>
              </a:spcBef>
              <a:spcAft>
                <a:spcPts val="0"/>
              </a:spcAft>
              <a:buNone/>
            </a:pPr>
            <a:r>
              <a:rPr lang="en"/>
              <a:t>08</a:t>
            </a:r>
            <a:endParaRPr/>
          </a:p>
        </p:txBody>
      </p:sp>
      <p:sp>
        <p:nvSpPr>
          <p:cNvPr id="477" name="Google Shape;477;p63"/>
          <p:cNvSpPr txBox="1"/>
          <p:nvPr/>
        </p:nvSpPr>
        <p:spPr>
          <a:xfrm>
            <a:off x="4016675" y="4165225"/>
            <a:ext cx="12333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DM Serif Display"/>
                <a:ea typeface="DM Serif Display"/>
                <a:cs typeface="DM Serif Display"/>
                <a:sym typeface="DM Serif Display"/>
              </a:rPr>
              <a:t>Default(d)</a:t>
            </a:r>
            <a:endParaRPr sz="1200">
              <a:solidFill>
                <a:schemeClr val="lt1"/>
              </a:solidFill>
              <a:latin typeface="DM Serif Display"/>
              <a:ea typeface="DM Serif Display"/>
              <a:cs typeface="DM Serif Display"/>
              <a:sym typeface="DM Serif Display"/>
            </a:endParaRPr>
          </a:p>
        </p:txBody>
      </p:sp>
      <p:sp>
        <p:nvSpPr>
          <p:cNvPr id="478" name="Google Shape;478;p63"/>
          <p:cNvSpPr txBox="1"/>
          <p:nvPr/>
        </p:nvSpPr>
        <p:spPr>
          <a:xfrm>
            <a:off x="6223150" y="4165225"/>
            <a:ext cx="14448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DM Serif Display"/>
                <a:ea typeface="DM Serif Display"/>
                <a:cs typeface="DM Serif Display"/>
                <a:sym typeface="DM Serif Display"/>
              </a:rPr>
              <a:t>Prepaid(p)</a:t>
            </a:r>
            <a:endParaRPr sz="1200">
              <a:solidFill>
                <a:schemeClr val="lt1"/>
              </a:solidFill>
              <a:latin typeface="DM Serif Display"/>
              <a:ea typeface="DM Serif Display"/>
              <a:cs typeface="DM Serif Display"/>
              <a:sym typeface="DM Serif Display"/>
            </a:endParaRPr>
          </a:p>
        </p:txBody>
      </p:sp>
      <p:sp>
        <p:nvSpPr>
          <p:cNvPr id="479" name="Google Shape;479;p63"/>
          <p:cNvSpPr txBox="1"/>
          <p:nvPr/>
        </p:nvSpPr>
        <p:spPr>
          <a:xfrm>
            <a:off x="164625" y="1141900"/>
            <a:ext cx="6692100" cy="26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12121"/>
                </a:solidFill>
                <a:latin typeface="Open Sans Light"/>
                <a:ea typeface="Open Sans Light"/>
                <a:cs typeface="Open Sans Light"/>
                <a:sym typeface="Open Sans Light"/>
              </a:rPr>
              <a:t>Mathematically, we define the discrete Markov transition state space as</a:t>
            </a:r>
            <a:r>
              <a:rPr lang="en" sz="1100">
                <a:solidFill>
                  <a:srgbClr val="212121"/>
                </a:solidFill>
                <a:latin typeface="Open Sans Light"/>
                <a:ea typeface="Open Sans Light"/>
                <a:cs typeface="Open Sans Light"/>
                <a:sym typeface="Open Sans Light"/>
              </a:rPr>
              <a:t> </a:t>
            </a:r>
            <a:r>
              <a:rPr b="1" lang="en" sz="1200">
                <a:solidFill>
                  <a:srgbClr val="212121"/>
                </a:solidFill>
                <a:latin typeface="Open Sans"/>
                <a:ea typeface="Open Sans"/>
                <a:cs typeface="Open Sans"/>
                <a:sym typeface="Open Sans"/>
              </a:rPr>
              <a:t>S</a:t>
            </a:r>
            <a:r>
              <a:rPr lang="en" sz="1100">
                <a:solidFill>
                  <a:srgbClr val="212121"/>
                </a:solidFill>
                <a:latin typeface="Open Sans Light"/>
                <a:ea typeface="Open Sans Light"/>
                <a:cs typeface="Open Sans Light"/>
                <a:sym typeface="Open Sans Light"/>
              </a:rPr>
              <a:t> = </a:t>
            </a:r>
            <a:r>
              <a:rPr lang="en" sz="1200">
                <a:solidFill>
                  <a:srgbClr val="212121"/>
                </a:solidFill>
                <a:latin typeface="Open Sans Light"/>
                <a:ea typeface="Open Sans Light"/>
                <a:cs typeface="Open Sans Light"/>
                <a:sym typeface="Open Sans Light"/>
              </a:rPr>
              <a:t>{p, c, 1, 2, 3, 4, 5, d}</a:t>
            </a:r>
            <a:r>
              <a:rPr lang="en" sz="1300">
                <a:solidFill>
                  <a:srgbClr val="212121"/>
                </a:solidFill>
                <a:latin typeface="Open Sans Light"/>
                <a:ea typeface="Open Sans Light"/>
                <a:cs typeface="Open Sans Light"/>
                <a:sym typeface="Open Sans Light"/>
              </a:rPr>
              <a:t>.</a:t>
            </a:r>
            <a:endParaRPr sz="1800">
              <a:solidFill>
                <a:srgbClr val="212121"/>
              </a:solidFill>
              <a:latin typeface="Open Sans Light"/>
              <a:ea typeface="Open Sans Light"/>
              <a:cs typeface="Open Sans Light"/>
              <a:sym typeface="Open Sans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64"/>
          <p:cNvSpPr/>
          <p:nvPr/>
        </p:nvSpPr>
        <p:spPr>
          <a:xfrm flipH="1">
            <a:off x="0" y="0"/>
            <a:ext cx="2773200" cy="429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4"/>
          <p:cNvSpPr txBox="1"/>
          <p:nvPr>
            <p:ph type="ctrTitle"/>
          </p:nvPr>
        </p:nvSpPr>
        <p:spPr>
          <a:xfrm>
            <a:off x="193025" y="1612325"/>
            <a:ext cx="2464500" cy="15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Multinomial Logistic Regression</a:t>
            </a:r>
            <a:endParaRPr b="1">
              <a:solidFill>
                <a:schemeClr val="dk1"/>
              </a:solidFill>
            </a:endParaRPr>
          </a:p>
        </p:txBody>
      </p:sp>
      <p:sp>
        <p:nvSpPr>
          <p:cNvPr id="486" name="Google Shape;486;p64"/>
          <p:cNvSpPr txBox="1"/>
          <p:nvPr/>
        </p:nvSpPr>
        <p:spPr>
          <a:xfrm>
            <a:off x="2997550" y="476613"/>
            <a:ext cx="5813400" cy="70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solidFill>
                  <a:schemeClr val="lt1"/>
                </a:solidFill>
                <a:highlight>
                  <a:schemeClr val="dk1"/>
                </a:highlight>
                <a:latin typeface="Open Sans Light"/>
                <a:ea typeface="Open Sans Light"/>
                <a:cs typeface="Open Sans Light"/>
                <a:sym typeface="Open Sans Light"/>
              </a:rPr>
              <a:t>Multinomial logistic regression model is used in estimating the conditional transition probability. The outcome K is chosen as a the pivot(in our case, that is DLQ_STATUS = 0), we need to do K-1 regressions.</a:t>
            </a:r>
            <a:endParaRPr sz="1200">
              <a:solidFill>
                <a:schemeClr val="lt1"/>
              </a:solidFill>
              <a:highlight>
                <a:schemeClr val="dk1"/>
              </a:highlight>
              <a:latin typeface="Open Sans Light"/>
              <a:ea typeface="Open Sans Light"/>
              <a:cs typeface="Open Sans Light"/>
              <a:sym typeface="Open Sans Light"/>
            </a:endParaRPr>
          </a:p>
          <a:p>
            <a:pPr indent="0" lvl="0" marL="0" marR="0" rtl="0" algn="l">
              <a:lnSpc>
                <a:spcPct val="100000"/>
              </a:lnSpc>
              <a:spcBef>
                <a:spcPts val="0"/>
              </a:spcBef>
              <a:spcAft>
                <a:spcPts val="0"/>
              </a:spcAft>
              <a:buNone/>
            </a:pPr>
            <a:r>
              <a:t/>
            </a:r>
            <a:endParaRPr sz="1200">
              <a:solidFill>
                <a:schemeClr val="lt1"/>
              </a:solidFill>
              <a:highlight>
                <a:schemeClr val="dk1"/>
              </a:highlight>
              <a:latin typeface="Open Sans Medium"/>
              <a:ea typeface="Open Sans Medium"/>
              <a:cs typeface="Open Sans Medium"/>
              <a:sym typeface="Open Sans Medium"/>
            </a:endParaRPr>
          </a:p>
        </p:txBody>
      </p:sp>
      <p:pic>
        <p:nvPicPr>
          <p:cNvPr id="487" name="Google Shape;487;p64"/>
          <p:cNvPicPr preferRelativeResize="0"/>
          <p:nvPr/>
        </p:nvPicPr>
        <p:blipFill rotWithShape="1">
          <a:blip r:embed="rId3">
            <a:alphaModFix/>
          </a:blip>
          <a:srcRect b="0" l="5480" r="9945" t="9649"/>
          <a:stretch/>
        </p:blipFill>
        <p:spPr>
          <a:xfrm>
            <a:off x="3110381" y="1402687"/>
            <a:ext cx="2796994" cy="609987"/>
          </a:xfrm>
          <a:prstGeom prst="rect">
            <a:avLst/>
          </a:prstGeom>
          <a:noFill/>
          <a:ln>
            <a:noFill/>
          </a:ln>
        </p:spPr>
      </p:pic>
      <p:pic>
        <p:nvPicPr>
          <p:cNvPr id="488" name="Google Shape;488;p64"/>
          <p:cNvPicPr preferRelativeResize="0"/>
          <p:nvPr/>
        </p:nvPicPr>
        <p:blipFill rotWithShape="1">
          <a:blip r:embed="rId4">
            <a:alphaModFix/>
          </a:blip>
          <a:srcRect b="5920" l="1049" r="6912" t="-5920"/>
          <a:stretch/>
        </p:blipFill>
        <p:spPr>
          <a:xfrm>
            <a:off x="3110367" y="2515825"/>
            <a:ext cx="4613158" cy="704100"/>
          </a:xfrm>
          <a:prstGeom prst="rect">
            <a:avLst/>
          </a:prstGeom>
          <a:noFill/>
          <a:ln>
            <a:noFill/>
          </a:ln>
        </p:spPr>
      </p:pic>
      <p:sp>
        <p:nvSpPr>
          <p:cNvPr id="489" name="Google Shape;489;p64"/>
          <p:cNvSpPr txBox="1"/>
          <p:nvPr/>
        </p:nvSpPr>
        <p:spPr>
          <a:xfrm>
            <a:off x="2997550" y="3515872"/>
            <a:ext cx="5813400" cy="511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solidFill>
                  <a:schemeClr val="lt1"/>
                </a:solidFill>
                <a:highlight>
                  <a:schemeClr val="dk1"/>
                </a:highlight>
                <a:latin typeface="Open Sans Light"/>
                <a:ea typeface="Open Sans Light"/>
                <a:cs typeface="Open Sans Light"/>
                <a:sym typeface="Open Sans Light"/>
              </a:rPr>
              <a:t>**For those transitions estimated without a model (using only the intercept term), the probability is estimated with p</a:t>
            </a:r>
            <a:r>
              <a:rPr lang="en" sz="800">
                <a:solidFill>
                  <a:schemeClr val="lt1"/>
                </a:solidFill>
                <a:highlight>
                  <a:schemeClr val="dk1"/>
                </a:highlight>
                <a:latin typeface="Open Sans Light"/>
                <a:ea typeface="Open Sans Light"/>
                <a:cs typeface="Open Sans Light"/>
                <a:sym typeface="Open Sans Light"/>
              </a:rPr>
              <a:t>0*</a:t>
            </a:r>
            <a:r>
              <a:rPr lang="en" sz="1200">
                <a:solidFill>
                  <a:schemeClr val="lt1"/>
                </a:solidFill>
                <a:highlight>
                  <a:schemeClr val="dk1"/>
                </a:highlight>
                <a:latin typeface="Open Sans Light"/>
                <a:ea typeface="Open Sans Light"/>
                <a:cs typeface="Open Sans Light"/>
                <a:sym typeface="Open Sans Light"/>
              </a:rPr>
              <a:t> = p</a:t>
            </a:r>
            <a:r>
              <a:rPr lang="en" sz="800">
                <a:solidFill>
                  <a:schemeClr val="lt1"/>
                </a:solidFill>
                <a:highlight>
                  <a:schemeClr val="dk1"/>
                </a:highlight>
                <a:latin typeface="Open Sans Light"/>
                <a:ea typeface="Open Sans Light"/>
                <a:cs typeface="Open Sans Light"/>
                <a:sym typeface="Open Sans Light"/>
              </a:rPr>
              <a:t>0</a:t>
            </a:r>
            <a:r>
              <a:rPr lang="en" sz="1200">
                <a:solidFill>
                  <a:schemeClr val="lt1"/>
                </a:solidFill>
                <a:highlight>
                  <a:schemeClr val="dk1"/>
                </a:highlight>
                <a:latin typeface="Open Sans Light"/>
                <a:ea typeface="Open Sans Light"/>
                <a:cs typeface="Open Sans Light"/>
                <a:sym typeface="Open Sans Light"/>
              </a:rPr>
              <a:t>/p</a:t>
            </a:r>
            <a:r>
              <a:rPr lang="en" sz="800">
                <a:solidFill>
                  <a:schemeClr val="lt1"/>
                </a:solidFill>
                <a:highlight>
                  <a:schemeClr val="dk1"/>
                </a:highlight>
                <a:latin typeface="Open Sans Light"/>
                <a:ea typeface="Open Sans Light"/>
                <a:cs typeface="Open Sans Light"/>
                <a:sym typeface="Open Sans Light"/>
              </a:rPr>
              <a:t>K</a:t>
            </a:r>
            <a:endParaRPr sz="1200">
              <a:solidFill>
                <a:schemeClr val="lt1"/>
              </a:solidFill>
              <a:highlight>
                <a:schemeClr val="dk1"/>
              </a:highlight>
              <a:latin typeface="Open Sans Light"/>
              <a:ea typeface="Open Sans Light"/>
              <a:cs typeface="Open Sans Light"/>
              <a:sym typeface="Open Sans Light"/>
            </a:endParaRPr>
          </a:p>
          <a:p>
            <a:pPr indent="0" lvl="0" marL="0" marR="0" rtl="0" algn="l">
              <a:lnSpc>
                <a:spcPct val="100000"/>
              </a:lnSpc>
              <a:spcBef>
                <a:spcPts val="0"/>
              </a:spcBef>
              <a:spcAft>
                <a:spcPts val="0"/>
              </a:spcAft>
              <a:buNone/>
            </a:pPr>
            <a:r>
              <a:t/>
            </a:r>
            <a:endParaRPr sz="800">
              <a:solidFill>
                <a:schemeClr val="lt1"/>
              </a:solidFill>
              <a:highlight>
                <a:schemeClr val="dk1"/>
              </a:highlight>
              <a:latin typeface="Open Sans Light"/>
              <a:ea typeface="Open Sans Light"/>
              <a:cs typeface="Open Sans Light"/>
              <a:sym typeface="Open Sans Light"/>
            </a:endParaRPr>
          </a:p>
          <a:p>
            <a:pPr indent="0" lvl="0" marL="0" marR="0" rtl="0" algn="l">
              <a:lnSpc>
                <a:spcPct val="100000"/>
              </a:lnSpc>
              <a:spcBef>
                <a:spcPts val="0"/>
              </a:spcBef>
              <a:spcAft>
                <a:spcPts val="0"/>
              </a:spcAft>
              <a:buNone/>
            </a:pPr>
            <a:r>
              <a:t/>
            </a:r>
            <a:endParaRPr sz="800">
              <a:solidFill>
                <a:schemeClr val="lt1"/>
              </a:solidFill>
              <a:highlight>
                <a:schemeClr val="dk1"/>
              </a:highlight>
              <a:latin typeface="Open Sans Light"/>
              <a:ea typeface="Open Sans Light"/>
              <a:cs typeface="Open Sans Light"/>
              <a:sym typeface="Open Sans Light"/>
            </a:endParaRPr>
          </a:p>
          <a:p>
            <a:pPr indent="0" lvl="0" marL="0" marR="0" rtl="0" algn="l">
              <a:lnSpc>
                <a:spcPct val="100000"/>
              </a:lnSpc>
              <a:spcBef>
                <a:spcPts val="0"/>
              </a:spcBef>
              <a:spcAft>
                <a:spcPts val="0"/>
              </a:spcAft>
              <a:buNone/>
            </a:pPr>
            <a:r>
              <a:t/>
            </a:r>
            <a:endParaRPr sz="800">
              <a:solidFill>
                <a:schemeClr val="lt1"/>
              </a:solidFill>
              <a:highlight>
                <a:schemeClr val="dk1"/>
              </a:highlight>
              <a:latin typeface="Open Sans Light"/>
              <a:ea typeface="Open Sans Light"/>
              <a:cs typeface="Open Sans Light"/>
              <a:sym typeface="Open Sans Light"/>
            </a:endParaRPr>
          </a:p>
          <a:p>
            <a:pPr indent="0" lvl="0" marL="0" marR="0" rtl="0" algn="l">
              <a:lnSpc>
                <a:spcPct val="100000"/>
              </a:lnSpc>
              <a:spcBef>
                <a:spcPts val="0"/>
              </a:spcBef>
              <a:spcAft>
                <a:spcPts val="0"/>
              </a:spcAft>
              <a:buNone/>
            </a:pPr>
            <a:r>
              <a:t/>
            </a:r>
            <a:endParaRPr sz="1200">
              <a:solidFill>
                <a:schemeClr val="lt1"/>
              </a:solidFill>
              <a:highlight>
                <a:schemeClr val="dk1"/>
              </a:highlight>
              <a:latin typeface="Open Sans Light"/>
              <a:ea typeface="Open Sans Light"/>
              <a:cs typeface="Open Sans Light"/>
              <a:sym typeface="Open Sans Light"/>
            </a:endParaRPr>
          </a:p>
        </p:txBody>
      </p:sp>
      <p:sp>
        <p:nvSpPr>
          <p:cNvPr id="490" name="Google Shape;490;p64"/>
          <p:cNvSpPr/>
          <p:nvPr/>
        </p:nvSpPr>
        <p:spPr>
          <a:xfrm>
            <a:off x="4282025" y="2099850"/>
            <a:ext cx="236100" cy="340800"/>
          </a:xfrm>
          <a:prstGeom prst="downArrow">
            <a:avLst>
              <a:gd fmla="val 50000" name="adj1"/>
              <a:gd fmla="val 50000" name="adj2"/>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Light"/>
              <a:ea typeface="Open Sans Light"/>
              <a:cs typeface="Open Sans Light"/>
              <a:sym typeface="Open Sans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6" name="Shape 256"/>
        <p:cNvGrpSpPr/>
        <p:nvPr/>
      </p:nvGrpSpPr>
      <p:grpSpPr>
        <a:xfrm>
          <a:off x="0" y="0"/>
          <a:ext cx="0" cy="0"/>
          <a:chOff x="0" y="0"/>
          <a:chExt cx="0" cy="0"/>
        </a:xfrm>
      </p:grpSpPr>
      <p:sp>
        <p:nvSpPr>
          <p:cNvPr id="257" name="Google Shape;257;p47"/>
          <p:cNvSpPr/>
          <p:nvPr/>
        </p:nvSpPr>
        <p:spPr>
          <a:xfrm>
            <a:off x="2522400" y="780150"/>
            <a:ext cx="4099200" cy="3583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rgbClr val="CCCCCC"/>
              </a:solidFill>
              <a:latin typeface="Times New Roman"/>
              <a:ea typeface="Times New Roman"/>
              <a:cs typeface="Times New Roman"/>
              <a:sym typeface="Times New Roman"/>
            </a:endParaRPr>
          </a:p>
        </p:txBody>
      </p:sp>
      <p:sp>
        <p:nvSpPr>
          <p:cNvPr id="258" name="Google Shape;258;p47"/>
          <p:cNvSpPr txBox="1"/>
          <p:nvPr>
            <p:ph type="ctrTitle"/>
          </p:nvPr>
        </p:nvSpPr>
        <p:spPr>
          <a:xfrm flipH="1">
            <a:off x="4101575" y="2149455"/>
            <a:ext cx="2954400" cy="19212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b="1" lang="en">
                <a:solidFill>
                  <a:schemeClr val="dk1"/>
                </a:solidFill>
                <a:latin typeface="Times New Roman"/>
                <a:ea typeface="Times New Roman"/>
                <a:cs typeface="Times New Roman"/>
                <a:sym typeface="Times New Roman"/>
              </a:rPr>
              <a:t>Introduction</a:t>
            </a:r>
            <a:endParaRPr b="1">
              <a:solidFill>
                <a:schemeClr val="dk1"/>
              </a:solidFill>
              <a:latin typeface="Times New Roman"/>
              <a:ea typeface="Times New Roman"/>
              <a:cs typeface="Times New Roman"/>
              <a:sym typeface="Times New Roman"/>
            </a:endParaRPr>
          </a:p>
        </p:txBody>
      </p:sp>
      <p:sp>
        <p:nvSpPr>
          <p:cNvPr id="259" name="Google Shape;259;p47"/>
          <p:cNvSpPr txBox="1"/>
          <p:nvPr>
            <p:ph idx="2" type="title"/>
          </p:nvPr>
        </p:nvSpPr>
        <p:spPr>
          <a:xfrm flipH="1">
            <a:off x="787850" y="2419325"/>
            <a:ext cx="2954400" cy="162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Times New Roman"/>
                <a:ea typeface="Times New Roman"/>
                <a:cs typeface="Times New Roman"/>
                <a:sym typeface="Times New Roman"/>
              </a:rPr>
              <a:t>01</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65"/>
          <p:cNvSpPr txBox="1"/>
          <p:nvPr>
            <p:ph type="ctrTitle"/>
          </p:nvPr>
        </p:nvSpPr>
        <p:spPr>
          <a:xfrm>
            <a:off x="723600" y="470625"/>
            <a:ext cx="69300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Conditional </a:t>
            </a:r>
            <a:r>
              <a:rPr lang="en"/>
              <a:t>Transition Probability from state i to state j: P</a:t>
            </a:r>
            <a:r>
              <a:rPr lang="en" sz="1200"/>
              <a:t>ij</a:t>
            </a:r>
            <a:endParaRPr sz="1200"/>
          </a:p>
        </p:txBody>
      </p:sp>
      <p:sp>
        <p:nvSpPr>
          <p:cNvPr id="496" name="Google Shape;496;p65"/>
          <p:cNvSpPr txBox="1"/>
          <p:nvPr/>
        </p:nvSpPr>
        <p:spPr>
          <a:xfrm>
            <a:off x="713225" y="1110000"/>
            <a:ext cx="65106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300">
                <a:solidFill>
                  <a:schemeClr val="lt1"/>
                </a:solidFill>
                <a:latin typeface="Open Sans Light"/>
                <a:ea typeface="Open Sans Light"/>
                <a:cs typeface="Open Sans Light"/>
                <a:sym typeface="Open Sans Light"/>
              </a:rPr>
              <a:t>Thus, the Multinomial logistic regression estimates p</a:t>
            </a:r>
            <a:r>
              <a:rPr lang="en" sz="1000">
                <a:solidFill>
                  <a:schemeClr val="lt1"/>
                </a:solidFill>
                <a:latin typeface="Open Sans Light"/>
                <a:ea typeface="Open Sans Light"/>
                <a:cs typeface="Open Sans Light"/>
                <a:sym typeface="Open Sans Light"/>
              </a:rPr>
              <a:t>ij</a:t>
            </a:r>
            <a:r>
              <a:rPr lang="en" sz="1300">
                <a:solidFill>
                  <a:schemeClr val="lt1"/>
                </a:solidFill>
                <a:latin typeface="Open Sans Light"/>
                <a:ea typeface="Open Sans Light"/>
                <a:cs typeface="Open Sans Light"/>
                <a:sym typeface="Open Sans Light"/>
              </a:rPr>
              <a:t> can be denote as:</a:t>
            </a:r>
            <a:endParaRPr sz="1300">
              <a:solidFill>
                <a:schemeClr val="lt1"/>
              </a:solidFill>
              <a:latin typeface="Open Sans Light"/>
              <a:ea typeface="Open Sans Light"/>
              <a:cs typeface="Open Sans Light"/>
              <a:sym typeface="Open Sans Light"/>
            </a:endParaRPr>
          </a:p>
          <a:p>
            <a:pPr indent="0" lvl="0" marL="0" rtl="0" algn="l">
              <a:spcBef>
                <a:spcPts val="0"/>
              </a:spcBef>
              <a:spcAft>
                <a:spcPts val="0"/>
              </a:spcAft>
              <a:buNone/>
            </a:pPr>
            <a:r>
              <a:t/>
            </a:r>
            <a:endParaRPr sz="1300">
              <a:solidFill>
                <a:schemeClr val="lt1"/>
              </a:solidFill>
              <a:latin typeface="Open Sans Light"/>
              <a:ea typeface="Open Sans Light"/>
              <a:cs typeface="Open Sans Light"/>
              <a:sym typeface="Open Sans Light"/>
            </a:endParaRPr>
          </a:p>
        </p:txBody>
      </p:sp>
      <p:sp>
        <p:nvSpPr>
          <p:cNvPr id="497" name="Google Shape;497;p65"/>
          <p:cNvSpPr txBox="1"/>
          <p:nvPr>
            <p:ph idx="4294967295" type="ctrTitle"/>
          </p:nvPr>
        </p:nvSpPr>
        <p:spPr>
          <a:xfrm>
            <a:off x="730027" y="1602600"/>
            <a:ext cx="3377100" cy="34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P</a:t>
            </a:r>
            <a:r>
              <a:rPr lang="en" sz="1000"/>
              <a:t>jk</a:t>
            </a:r>
            <a:r>
              <a:rPr lang="en" sz="1400"/>
              <a:t> = </a:t>
            </a:r>
            <a:endParaRPr sz="1400"/>
          </a:p>
        </p:txBody>
      </p:sp>
      <p:pic>
        <p:nvPicPr>
          <p:cNvPr id="498" name="Google Shape;498;p65"/>
          <p:cNvPicPr preferRelativeResize="0"/>
          <p:nvPr/>
        </p:nvPicPr>
        <p:blipFill rotWithShape="1">
          <a:blip r:embed="rId3">
            <a:alphaModFix/>
          </a:blip>
          <a:srcRect b="0" l="0" r="4489" t="0"/>
          <a:stretch/>
        </p:blipFill>
        <p:spPr>
          <a:xfrm>
            <a:off x="713225" y="1510075"/>
            <a:ext cx="7235527" cy="21233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2" name="Shape 502"/>
        <p:cNvGrpSpPr/>
        <p:nvPr/>
      </p:nvGrpSpPr>
      <p:grpSpPr>
        <a:xfrm>
          <a:off x="0" y="0"/>
          <a:ext cx="0" cy="0"/>
          <a:chOff x="0" y="0"/>
          <a:chExt cx="0" cy="0"/>
        </a:xfrm>
      </p:grpSpPr>
      <p:sp>
        <p:nvSpPr>
          <p:cNvPr id="503" name="Google Shape;503;p66"/>
          <p:cNvSpPr/>
          <p:nvPr/>
        </p:nvSpPr>
        <p:spPr>
          <a:xfrm>
            <a:off x="2522400" y="753125"/>
            <a:ext cx="4099200" cy="3583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
        <p:nvSpPr>
          <p:cNvPr id="504" name="Google Shape;504;p66"/>
          <p:cNvSpPr txBox="1"/>
          <p:nvPr>
            <p:ph type="ctrTitle"/>
          </p:nvPr>
        </p:nvSpPr>
        <p:spPr>
          <a:xfrm flipH="1">
            <a:off x="2676021" y="2226953"/>
            <a:ext cx="2823900" cy="1921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dk1"/>
                </a:solidFill>
              </a:rPr>
              <a:t>Results</a:t>
            </a:r>
            <a:endParaRPr>
              <a:solidFill>
                <a:schemeClr val="dk1"/>
              </a:solidFill>
            </a:endParaRPr>
          </a:p>
        </p:txBody>
      </p:sp>
      <p:sp>
        <p:nvSpPr>
          <p:cNvPr id="505" name="Google Shape;505;p66"/>
          <p:cNvSpPr txBox="1"/>
          <p:nvPr>
            <p:ph idx="2" type="title"/>
          </p:nvPr>
        </p:nvSpPr>
        <p:spPr>
          <a:xfrm flipH="1">
            <a:off x="5637514" y="2269925"/>
            <a:ext cx="2363100" cy="192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rPr>
              <a:t>04</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67"/>
          <p:cNvSpPr txBox="1"/>
          <p:nvPr>
            <p:ph type="title"/>
          </p:nvPr>
        </p:nvSpPr>
        <p:spPr>
          <a:xfrm>
            <a:off x="713225" y="447925"/>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Unconditional Transition Model</a:t>
            </a:r>
            <a:endParaRPr sz="2000"/>
          </a:p>
        </p:txBody>
      </p:sp>
      <p:sp>
        <p:nvSpPr>
          <p:cNvPr id="511" name="Google Shape;511;p67"/>
          <p:cNvSpPr/>
          <p:nvPr/>
        </p:nvSpPr>
        <p:spPr>
          <a:xfrm flipH="1">
            <a:off x="5204100" y="539500"/>
            <a:ext cx="3939900" cy="5367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12" name="Google Shape;512;p67"/>
          <p:cNvSpPr/>
          <p:nvPr/>
        </p:nvSpPr>
        <p:spPr>
          <a:xfrm flipH="1" rot="5400000">
            <a:off x="105125" y="4670975"/>
            <a:ext cx="679500" cy="5367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pic>
        <p:nvPicPr>
          <p:cNvPr id="513" name="Google Shape;513;p67"/>
          <p:cNvPicPr preferRelativeResize="0"/>
          <p:nvPr/>
        </p:nvPicPr>
        <p:blipFill>
          <a:blip r:embed="rId3">
            <a:alphaModFix/>
          </a:blip>
          <a:stretch>
            <a:fillRect/>
          </a:stretch>
        </p:blipFill>
        <p:spPr>
          <a:xfrm>
            <a:off x="1192737" y="1141425"/>
            <a:ext cx="6758476" cy="36972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68"/>
          <p:cNvSpPr txBox="1"/>
          <p:nvPr>
            <p:ph type="ctrTitle"/>
          </p:nvPr>
        </p:nvSpPr>
        <p:spPr>
          <a:xfrm>
            <a:off x="420700" y="303550"/>
            <a:ext cx="5079900" cy="47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Conditional Transition Model：</a:t>
            </a:r>
            <a:r>
              <a:rPr lang="en" sz="2000"/>
              <a:t>Results</a:t>
            </a:r>
            <a:endParaRPr sz="2000"/>
          </a:p>
        </p:txBody>
      </p:sp>
      <p:pic>
        <p:nvPicPr>
          <p:cNvPr id="519" name="Google Shape;519;p68"/>
          <p:cNvPicPr preferRelativeResize="0"/>
          <p:nvPr/>
        </p:nvPicPr>
        <p:blipFill>
          <a:blip r:embed="rId3">
            <a:alphaModFix/>
          </a:blip>
          <a:stretch>
            <a:fillRect/>
          </a:stretch>
        </p:blipFill>
        <p:spPr>
          <a:xfrm>
            <a:off x="278175" y="775450"/>
            <a:ext cx="3969924" cy="3883265"/>
          </a:xfrm>
          <a:prstGeom prst="rect">
            <a:avLst/>
          </a:prstGeom>
          <a:noFill/>
          <a:ln>
            <a:noFill/>
          </a:ln>
        </p:spPr>
      </p:pic>
      <p:pic>
        <p:nvPicPr>
          <p:cNvPr id="520" name="Google Shape;520;p68"/>
          <p:cNvPicPr preferRelativeResize="0"/>
          <p:nvPr/>
        </p:nvPicPr>
        <p:blipFill>
          <a:blip r:embed="rId4">
            <a:alphaModFix/>
          </a:blip>
          <a:stretch>
            <a:fillRect/>
          </a:stretch>
        </p:blipFill>
        <p:spPr>
          <a:xfrm>
            <a:off x="2037144" y="775450"/>
            <a:ext cx="3888531" cy="3883276"/>
          </a:xfrm>
          <a:prstGeom prst="rect">
            <a:avLst/>
          </a:prstGeom>
          <a:noFill/>
          <a:ln>
            <a:noFill/>
          </a:ln>
          <a:effectLst>
            <a:outerShdw blurRad="628650" rotWithShape="0" algn="bl" dir="6960000" dist="161925">
              <a:srgbClr val="000000">
                <a:alpha val="30000"/>
              </a:srgbClr>
            </a:outerShdw>
          </a:effectLst>
        </p:spPr>
      </p:pic>
      <p:pic>
        <p:nvPicPr>
          <p:cNvPr id="521" name="Google Shape;521;p68"/>
          <p:cNvPicPr preferRelativeResize="0"/>
          <p:nvPr/>
        </p:nvPicPr>
        <p:blipFill>
          <a:blip r:embed="rId5">
            <a:alphaModFix/>
          </a:blip>
          <a:stretch>
            <a:fillRect/>
          </a:stretch>
        </p:blipFill>
        <p:spPr>
          <a:xfrm>
            <a:off x="4017375" y="775450"/>
            <a:ext cx="3888524" cy="3830600"/>
          </a:xfrm>
          <a:prstGeom prst="rect">
            <a:avLst/>
          </a:prstGeom>
          <a:noFill/>
          <a:ln>
            <a:noFill/>
          </a:ln>
          <a:effectLst>
            <a:outerShdw blurRad="228600" rotWithShape="0" algn="bl" dir="6780000" dist="200025">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9"/>
                                        </p:tgtEl>
                                        <p:attrNameLst>
                                          <p:attrName>style.visibility</p:attrName>
                                        </p:attrNameLst>
                                      </p:cBhvr>
                                      <p:to>
                                        <p:strVal val="visible"/>
                                      </p:to>
                                    </p:set>
                                    <p:animEffect filter="fade" transition="in">
                                      <p:cBhvr>
                                        <p:cTn dur="1000"/>
                                        <p:tgtEl>
                                          <p:spTgt spid="5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0"/>
                                        </p:tgtEl>
                                        <p:attrNameLst>
                                          <p:attrName>style.visibility</p:attrName>
                                        </p:attrNameLst>
                                      </p:cBhvr>
                                      <p:to>
                                        <p:strVal val="visible"/>
                                      </p:to>
                                    </p:set>
                                    <p:animEffect filter="fade" transition="in">
                                      <p:cBhvr>
                                        <p:cTn dur="1000"/>
                                        <p:tgtEl>
                                          <p:spTgt spid="5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1"/>
                                        </p:tgtEl>
                                        <p:attrNameLst>
                                          <p:attrName>style.visibility</p:attrName>
                                        </p:attrNameLst>
                                      </p:cBhvr>
                                      <p:to>
                                        <p:strVal val="visible"/>
                                      </p:to>
                                    </p:set>
                                    <p:animEffect filter="fade" transition="in">
                                      <p:cBhvr>
                                        <p:cTn dur="1000"/>
                                        <p:tgtEl>
                                          <p:spTgt spid="5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69"/>
          <p:cNvSpPr txBox="1"/>
          <p:nvPr>
            <p:ph type="ctrTitle"/>
          </p:nvPr>
        </p:nvSpPr>
        <p:spPr>
          <a:xfrm>
            <a:off x="420700" y="303550"/>
            <a:ext cx="7439700" cy="47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Conditional Transition Model：</a:t>
            </a:r>
            <a:r>
              <a:rPr lang="en" sz="2000"/>
              <a:t>Results Explanation(b)</a:t>
            </a:r>
            <a:endParaRPr sz="2000"/>
          </a:p>
          <a:p>
            <a:pPr indent="0" lvl="0" marL="0" rtl="0" algn="l">
              <a:spcBef>
                <a:spcPts val="0"/>
              </a:spcBef>
              <a:spcAft>
                <a:spcPts val="0"/>
              </a:spcAft>
              <a:buNone/>
            </a:pPr>
            <a:r>
              <a:t/>
            </a:r>
            <a:endParaRPr sz="2000"/>
          </a:p>
        </p:txBody>
      </p:sp>
      <p:pic>
        <p:nvPicPr>
          <p:cNvPr id="527" name="Google Shape;527;p69"/>
          <p:cNvPicPr preferRelativeResize="0"/>
          <p:nvPr/>
        </p:nvPicPr>
        <p:blipFill rotWithShape="1">
          <a:blip r:embed="rId3">
            <a:alphaModFix/>
          </a:blip>
          <a:srcRect b="51737" l="0" r="42002" t="0"/>
          <a:stretch/>
        </p:blipFill>
        <p:spPr>
          <a:xfrm>
            <a:off x="364000" y="1308850"/>
            <a:ext cx="3763002" cy="2905825"/>
          </a:xfrm>
          <a:prstGeom prst="rect">
            <a:avLst/>
          </a:prstGeom>
          <a:noFill/>
          <a:ln>
            <a:noFill/>
          </a:ln>
        </p:spPr>
      </p:pic>
      <p:sp>
        <p:nvSpPr>
          <p:cNvPr id="528" name="Google Shape;528;p69"/>
          <p:cNvSpPr/>
          <p:nvPr/>
        </p:nvSpPr>
        <p:spPr>
          <a:xfrm>
            <a:off x="1400950" y="1634900"/>
            <a:ext cx="2726100" cy="180900"/>
          </a:xfrm>
          <a:prstGeom prst="rect">
            <a:avLst/>
          </a:prstGeom>
          <a:solidFill>
            <a:srgbClr val="9E9E9E">
              <a:alpha val="0"/>
            </a:srgbClr>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Light"/>
              <a:ea typeface="Open Sans Light"/>
              <a:cs typeface="Open Sans Light"/>
              <a:sym typeface="Open Sans Light"/>
            </a:endParaRPr>
          </a:p>
        </p:txBody>
      </p:sp>
      <p:sp>
        <p:nvSpPr>
          <p:cNvPr id="529" name="Google Shape;529;p69"/>
          <p:cNvSpPr txBox="1"/>
          <p:nvPr>
            <p:ph idx="4294967295" type="subTitle"/>
          </p:nvPr>
        </p:nvSpPr>
        <p:spPr>
          <a:xfrm>
            <a:off x="4436925" y="1180550"/>
            <a:ext cx="4275900" cy="2313600"/>
          </a:xfrm>
          <a:prstGeom prst="rect">
            <a:avLst/>
          </a:prstGeom>
        </p:spPr>
        <p:txBody>
          <a:bodyPr anchorCtr="0" anchor="t" bIns="91425" lIns="91425" spcFirstLastPara="1" rIns="91425" wrap="square" tIns="91425">
            <a:noAutofit/>
          </a:bodyPr>
          <a:lstStyle/>
          <a:p>
            <a:pPr indent="0" lvl="0" marL="0" rtl="0" algn="l">
              <a:lnSpc>
                <a:spcPct val="150000"/>
              </a:lnSpc>
              <a:spcBef>
                <a:spcPts val="1200"/>
              </a:spcBef>
              <a:spcAft>
                <a:spcPts val="0"/>
              </a:spcAft>
              <a:buNone/>
            </a:pPr>
            <a:r>
              <a:rPr lang="en" sz="1200"/>
              <a:t>This table shows the part of betas of transition from dlq2m, and ‘current’ state is set as the pivot. Transition from state ‘dlq2m’ to state ‘prepayment’ doesn’t have multinomial logit regression model.</a:t>
            </a:r>
            <a:endParaRPr sz="1200"/>
          </a:p>
          <a:p>
            <a:pPr indent="0" lvl="0" marL="0" rtl="0" algn="l">
              <a:lnSpc>
                <a:spcPct val="150000"/>
              </a:lnSpc>
              <a:spcBef>
                <a:spcPts val="1200"/>
              </a:spcBef>
              <a:spcAft>
                <a:spcPts val="0"/>
              </a:spcAft>
              <a:buNone/>
            </a:pPr>
            <a:r>
              <a:t/>
            </a:r>
            <a:endParaRPr sz="1200"/>
          </a:p>
          <a:p>
            <a:pPr indent="0" lvl="0" marL="0" rtl="0" algn="l">
              <a:lnSpc>
                <a:spcPct val="150000"/>
              </a:lnSpc>
              <a:spcBef>
                <a:spcPts val="1200"/>
              </a:spcBef>
              <a:spcAft>
                <a:spcPts val="0"/>
              </a:spcAft>
              <a:buNone/>
            </a:pPr>
            <a:r>
              <a:t/>
            </a:r>
            <a:endParaRPr sz="1200"/>
          </a:p>
          <a:p>
            <a:pPr indent="0" lvl="0" marL="0" rtl="0" algn="l">
              <a:lnSpc>
                <a:spcPct val="150000"/>
              </a:lnSpc>
              <a:spcBef>
                <a:spcPts val="1200"/>
              </a:spcBef>
              <a:spcAft>
                <a:spcPts val="1200"/>
              </a:spcAft>
              <a:buNone/>
            </a:pPr>
            <a:r>
              <a:rPr lang="en" sz="1200"/>
              <a:t>We will next show how to use these betas to calculate the transition probability.</a:t>
            </a:r>
            <a:endParaRPr sz="1200"/>
          </a:p>
        </p:txBody>
      </p:sp>
      <p:sp>
        <p:nvSpPr>
          <p:cNvPr id="530" name="Google Shape;530;p69"/>
          <p:cNvSpPr/>
          <p:nvPr/>
        </p:nvSpPr>
        <p:spPr>
          <a:xfrm>
            <a:off x="498350" y="2472725"/>
            <a:ext cx="3628800" cy="252300"/>
          </a:xfrm>
          <a:prstGeom prst="rect">
            <a:avLst/>
          </a:prstGeom>
          <a:solidFill>
            <a:srgbClr val="9E9E9E">
              <a:alpha val="0"/>
            </a:srgbClr>
          </a:solidFill>
          <a:ln cap="flat" cmpd="sng" w="9525">
            <a:solidFill>
              <a:srgbClr val="FFC8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Light"/>
              <a:ea typeface="Open Sans Light"/>
              <a:cs typeface="Open Sans Light"/>
              <a:sym typeface="Open Sans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pic>
        <p:nvPicPr>
          <p:cNvPr id="535" name="Google Shape;535;p70"/>
          <p:cNvPicPr preferRelativeResize="0"/>
          <p:nvPr/>
        </p:nvPicPr>
        <p:blipFill>
          <a:blip r:embed="rId3">
            <a:alphaModFix/>
          </a:blip>
          <a:stretch>
            <a:fillRect/>
          </a:stretch>
        </p:blipFill>
        <p:spPr>
          <a:xfrm>
            <a:off x="2941400" y="835700"/>
            <a:ext cx="5345508" cy="3940500"/>
          </a:xfrm>
          <a:prstGeom prst="rect">
            <a:avLst/>
          </a:prstGeom>
          <a:noFill/>
          <a:ln>
            <a:noFill/>
          </a:ln>
        </p:spPr>
      </p:pic>
      <p:sp>
        <p:nvSpPr>
          <p:cNvPr id="536" name="Google Shape;536;p70"/>
          <p:cNvSpPr txBox="1"/>
          <p:nvPr>
            <p:ph type="ctrTitle"/>
          </p:nvPr>
        </p:nvSpPr>
        <p:spPr>
          <a:xfrm>
            <a:off x="341100" y="204600"/>
            <a:ext cx="6063900" cy="44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Estimate</a:t>
            </a:r>
            <a:r>
              <a:rPr lang="en"/>
              <a:t> Transition Probability with data:</a:t>
            </a:r>
            <a:endParaRPr/>
          </a:p>
          <a:p>
            <a:pPr indent="0" lvl="0" marL="0" rtl="0" algn="l">
              <a:spcBef>
                <a:spcPts val="0"/>
              </a:spcBef>
              <a:spcAft>
                <a:spcPts val="0"/>
              </a:spcAft>
              <a:buNone/>
            </a:pPr>
            <a:r>
              <a:t/>
            </a:r>
            <a:endParaRPr/>
          </a:p>
        </p:txBody>
      </p:sp>
      <p:sp>
        <p:nvSpPr>
          <p:cNvPr id="537" name="Google Shape;537;p70"/>
          <p:cNvSpPr txBox="1"/>
          <p:nvPr/>
        </p:nvSpPr>
        <p:spPr>
          <a:xfrm>
            <a:off x="341100" y="648900"/>
            <a:ext cx="8213700" cy="409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Open Sans"/>
                <a:ea typeface="Open Sans"/>
                <a:cs typeface="Open Sans"/>
                <a:sym typeface="Open Sans"/>
              </a:rPr>
              <a:t>Suppose we have the following values of covariates (out-of-sample data point in 2023), we can generate a transition probability matrix, where -1 is </a:t>
            </a:r>
            <a:r>
              <a:rPr lang="en" sz="1000">
                <a:solidFill>
                  <a:schemeClr val="lt1"/>
                </a:solidFill>
                <a:latin typeface="Open Sans"/>
                <a:ea typeface="Open Sans"/>
                <a:cs typeface="Open Sans"/>
                <a:sym typeface="Open Sans"/>
              </a:rPr>
              <a:t>prepaid, and 6 is default</a:t>
            </a:r>
            <a:endParaRPr sz="1000">
              <a:solidFill>
                <a:schemeClr val="lt1"/>
              </a:solidFill>
              <a:latin typeface="Open Sans"/>
              <a:ea typeface="Open Sans"/>
              <a:cs typeface="Open Sans"/>
              <a:sym typeface="Open Sans"/>
            </a:endParaRPr>
          </a:p>
          <a:p>
            <a:pPr indent="0" lvl="0" marL="0" rtl="0" algn="l">
              <a:spcBef>
                <a:spcPts val="0"/>
              </a:spcBef>
              <a:spcAft>
                <a:spcPts val="0"/>
              </a:spcAft>
              <a:buNone/>
            </a:pPr>
            <a:r>
              <a:t/>
            </a:r>
            <a:endParaRPr sz="10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ORIG_RATE      -1.109147</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CURR_RATE      -1.955411</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DLQ_STATUS      6.000000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MOD_FLAG        1.000000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UNEMPLOY       -1.545710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UNEMPLOY_L3     0.312905</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UNEMPLOY_L6    -0.052274</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HPI             1.216603</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HPI_l6         -0.109124</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HPI_l3          0.232609</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PURP_C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PURP_P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AGE_MID         1.000000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AGE_HI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AGE_TOP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SCORE_MID       1.000000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SCORE_HI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SCORE_TOP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CURR_LTV_MID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CURR_LTV_HI     1.000000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CURR_LTV_TOP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ORIG_UPB_MID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ORIG_UPB_HI     1.000000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ORIG_UPB_TOP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DTI_MID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DTI_HI          0.000000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DTI_TOP         1.000000</a:t>
            </a:r>
            <a:endParaRPr sz="800">
              <a:solidFill>
                <a:schemeClr val="lt1"/>
              </a:solidFill>
              <a:latin typeface="Open Sans"/>
              <a:ea typeface="Open Sans"/>
              <a:cs typeface="Open Sans"/>
              <a:sym typeface="Open Sans"/>
            </a:endParaRPr>
          </a:p>
          <a:p>
            <a:pPr indent="0" lvl="0" marL="0" rtl="0" algn="l">
              <a:spcBef>
                <a:spcPts val="0"/>
              </a:spcBef>
              <a:spcAft>
                <a:spcPts val="0"/>
              </a:spcAft>
              <a:buNone/>
            </a:pPr>
            <a:r>
              <a:rPr lang="en" sz="800">
                <a:solidFill>
                  <a:schemeClr val="lt1"/>
                </a:solidFill>
                <a:latin typeface="Open Sans"/>
                <a:ea typeface="Open Sans"/>
                <a:cs typeface="Open Sans"/>
                <a:sym typeface="Open Sans"/>
              </a:rPr>
              <a:t>Const           1.000000</a:t>
            </a:r>
            <a:endParaRPr sz="800">
              <a:solidFill>
                <a:schemeClr val="lt1"/>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1" name="Shape 541"/>
        <p:cNvGrpSpPr/>
        <p:nvPr/>
      </p:nvGrpSpPr>
      <p:grpSpPr>
        <a:xfrm>
          <a:off x="0" y="0"/>
          <a:ext cx="0" cy="0"/>
          <a:chOff x="0" y="0"/>
          <a:chExt cx="0" cy="0"/>
        </a:xfrm>
      </p:grpSpPr>
      <p:sp>
        <p:nvSpPr>
          <p:cNvPr id="542" name="Google Shape;542;p71"/>
          <p:cNvSpPr/>
          <p:nvPr/>
        </p:nvSpPr>
        <p:spPr>
          <a:xfrm>
            <a:off x="2609300" y="753125"/>
            <a:ext cx="4099200" cy="3583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
        <p:nvSpPr>
          <p:cNvPr id="543" name="Google Shape;543;p71"/>
          <p:cNvSpPr txBox="1"/>
          <p:nvPr>
            <p:ph idx="2" type="title"/>
          </p:nvPr>
        </p:nvSpPr>
        <p:spPr>
          <a:xfrm flipH="1">
            <a:off x="1631236" y="2269925"/>
            <a:ext cx="2379900" cy="192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05</a:t>
            </a:r>
            <a:endParaRPr>
              <a:solidFill>
                <a:schemeClr val="dk1"/>
              </a:solidFill>
            </a:endParaRPr>
          </a:p>
        </p:txBody>
      </p:sp>
      <p:sp>
        <p:nvSpPr>
          <p:cNvPr id="544" name="Google Shape;544;p71"/>
          <p:cNvSpPr txBox="1"/>
          <p:nvPr>
            <p:ph type="ctrTitle"/>
          </p:nvPr>
        </p:nvSpPr>
        <p:spPr>
          <a:xfrm flipH="1">
            <a:off x="4098499" y="2231814"/>
            <a:ext cx="2610000" cy="192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Insights</a:t>
            </a:r>
            <a:endParaRPr>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8" name="Shape 548"/>
        <p:cNvGrpSpPr/>
        <p:nvPr/>
      </p:nvGrpSpPr>
      <p:grpSpPr>
        <a:xfrm>
          <a:off x="0" y="0"/>
          <a:ext cx="0" cy="0"/>
          <a:chOff x="0" y="0"/>
          <a:chExt cx="0" cy="0"/>
        </a:xfrm>
      </p:grpSpPr>
      <p:cxnSp>
        <p:nvCxnSpPr>
          <p:cNvPr id="549" name="Google Shape;549;p72"/>
          <p:cNvCxnSpPr/>
          <p:nvPr/>
        </p:nvCxnSpPr>
        <p:spPr>
          <a:xfrm rot="10800000">
            <a:off x="7456500" y="1491350"/>
            <a:ext cx="1687500" cy="0"/>
          </a:xfrm>
          <a:prstGeom prst="straightConnector1">
            <a:avLst/>
          </a:prstGeom>
          <a:noFill/>
          <a:ln cap="flat" cmpd="sng" w="9525">
            <a:solidFill>
              <a:schemeClr val="dk1"/>
            </a:solidFill>
            <a:prstDash val="solid"/>
            <a:round/>
            <a:headEnd len="med" w="med" type="none"/>
            <a:tailEnd len="med" w="med" type="none"/>
          </a:ln>
        </p:spPr>
      </p:cxnSp>
      <p:cxnSp>
        <p:nvCxnSpPr>
          <p:cNvPr id="550" name="Google Shape;550;p72"/>
          <p:cNvCxnSpPr/>
          <p:nvPr/>
        </p:nvCxnSpPr>
        <p:spPr>
          <a:xfrm rot="10800000">
            <a:off x="6747625" y="2951750"/>
            <a:ext cx="2429400" cy="0"/>
          </a:xfrm>
          <a:prstGeom prst="straightConnector1">
            <a:avLst/>
          </a:prstGeom>
          <a:noFill/>
          <a:ln cap="flat" cmpd="sng" w="9525">
            <a:solidFill>
              <a:schemeClr val="dk1"/>
            </a:solidFill>
            <a:prstDash val="solid"/>
            <a:round/>
            <a:headEnd len="med" w="med" type="none"/>
            <a:tailEnd len="med" w="med" type="none"/>
          </a:ln>
        </p:spPr>
      </p:cxnSp>
      <p:sp>
        <p:nvSpPr>
          <p:cNvPr id="551" name="Google Shape;551;p72"/>
          <p:cNvSpPr txBox="1"/>
          <p:nvPr>
            <p:ph type="ctrTitle"/>
          </p:nvPr>
        </p:nvSpPr>
        <p:spPr>
          <a:xfrm>
            <a:off x="723600" y="470625"/>
            <a:ext cx="2538900" cy="39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Model Improvement</a:t>
            </a:r>
            <a:endParaRPr sz="2000"/>
          </a:p>
        </p:txBody>
      </p:sp>
      <p:cxnSp>
        <p:nvCxnSpPr>
          <p:cNvPr id="552" name="Google Shape;552;p72"/>
          <p:cNvCxnSpPr/>
          <p:nvPr/>
        </p:nvCxnSpPr>
        <p:spPr>
          <a:xfrm rot="10800000">
            <a:off x="6219352" y="3703400"/>
            <a:ext cx="3507600" cy="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72"/>
          <p:cNvCxnSpPr/>
          <p:nvPr/>
        </p:nvCxnSpPr>
        <p:spPr>
          <a:xfrm rot="10800000">
            <a:off x="5156500" y="4446225"/>
            <a:ext cx="4235700" cy="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72"/>
          <p:cNvCxnSpPr/>
          <p:nvPr/>
        </p:nvCxnSpPr>
        <p:spPr>
          <a:xfrm rot="10800000">
            <a:off x="7132750" y="2186750"/>
            <a:ext cx="2124300" cy="0"/>
          </a:xfrm>
          <a:prstGeom prst="straightConnector1">
            <a:avLst/>
          </a:prstGeom>
          <a:noFill/>
          <a:ln cap="flat" cmpd="sng" w="9525">
            <a:solidFill>
              <a:schemeClr val="dk1"/>
            </a:solidFill>
            <a:prstDash val="solid"/>
            <a:round/>
            <a:headEnd len="med" w="med" type="none"/>
            <a:tailEnd len="med" w="med" type="none"/>
          </a:ln>
        </p:spPr>
      </p:cxnSp>
      <p:sp>
        <p:nvSpPr>
          <p:cNvPr id="555" name="Google Shape;555;p72"/>
          <p:cNvSpPr txBox="1"/>
          <p:nvPr/>
        </p:nvSpPr>
        <p:spPr>
          <a:xfrm>
            <a:off x="2818200" y="996850"/>
            <a:ext cx="3507600" cy="268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lt1"/>
                </a:solidFill>
                <a:latin typeface="Times New Roman"/>
                <a:ea typeface="Times New Roman"/>
                <a:cs typeface="Times New Roman"/>
                <a:sym typeface="Times New Roman"/>
              </a:rPr>
              <a:t>Exploration of the Temporal Shift of Beta</a:t>
            </a:r>
            <a:endParaRPr sz="1000">
              <a:solidFill>
                <a:schemeClr val="lt1"/>
              </a:solidFill>
              <a:latin typeface="Times New Roman"/>
              <a:ea typeface="Times New Roman"/>
              <a:cs typeface="Times New Roman"/>
              <a:sym typeface="Times New Roman"/>
            </a:endParaRPr>
          </a:p>
        </p:txBody>
      </p:sp>
      <p:sp>
        <p:nvSpPr>
          <p:cNvPr id="556" name="Google Shape;556;p72"/>
          <p:cNvSpPr txBox="1"/>
          <p:nvPr/>
        </p:nvSpPr>
        <p:spPr>
          <a:xfrm>
            <a:off x="2122100" y="1201225"/>
            <a:ext cx="4235700" cy="2685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1000">
                <a:solidFill>
                  <a:schemeClr val="lt1"/>
                </a:solidFill>
                <a:latin typeface="Times New Roman"/>
                <a:ea typeface="Times New Roman"/>
                <a:cs typeface="Times New Roman"/>
                <a:sym typeface="Times New Roman"/>
              </a:rPr>
              <a:t>Sub time range MNL, increase the explanatory power of the model</a:t>
            </a:r>
            <a:endParaRPr sz="1000">
              <a:solidFill>
                <a:schemeClr val="lt1"/>
              </a:solidFill>
              <a:latin typeface="Times New Roman"/>
              <a:ea typeface="Times New Roman"/>
              <a:cs typeface="Times New Roman"/>
              <a:sym typeface="Times New Roman"/>
            </a:endParaRPr>
          </a:p>
        </p:txBody>
      </p:sp>
      <p:sp>
        <p:nvSpPr>
          <p:cNvPr id="557" name="Google Shape;557;p72"/>
          <p:cNvSpPr txBox="1"/>
          <p:nvPr/>
        </p:nvSpPr>
        <p:spPr>
          <a:xfrm>
            <a:off x="2993556" y="1743700"/>
            <a:ext cx="2694000" cy="171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lt1"/>
                </a:solidFill>
                <a:latin typeface="Times New Roman"/>
                <a:ea typeface="Times New Roman"/>
                <a:cs typeface="Times New Roman"/>
                <a:sym typeface="Times New Roman"/>
              </a:rPr>
              <a:t>Higher Order Markov Model</a:t>
            </a:r>
            <a:endParaRPr sz="1000">
              <a:solidFill>
                <a:schemeClr val="lt1"/>
              </a:solidFill>
              <a:latin typeface="Times New Roman"/>
              <a:ea typeface="Times New Roman"/>
              <a:cs typeface="Times New Roman"/>
              <a:sym typeface="Times New Roman"/>
            </a:endParaRPr>
          </a:p>
        </p:txBody>
      </p:sp>
      <p:sp>
        <p:nvSpPr>
          <p:cNvPr id="558" name="Google Shape;558;p72"/>
          <p:cNvSpPr txBox="1"/>
          <p:nvPr/>
        </p:nvSpPr>
        <p:spPr>
          <a:xfrm>
            <a:off x="1514250" y="1797650"/>
            <a:ext cx="4173300" cy="399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1000">
                <a:solidFill>
                  <a:schemeClr val="lt1"/>
                </a:solidFill>
                <a:latin typeface="Times New Roman"/>
                <a:ea typeface="Times New Roman"/>
                <a:cs typeface="Times New Roman"/>
                <a:sym typeface="Times New Roman"/>
              </a:rPr>
              <a:t>Include the covariates and delinquency status of more past periods</a:t>
            </a:r>
            <a:endParaRPr sz="1000">
              <a:solidFill>
                <a:schemeClr val="lt1"/>
              </a:solidFill>
              <a:latin typeface="Times New Roman"/>
              <a:ea typeface="Times New Roman"/>
              <a:cs typeface="Times New Roman"/>
              <a:sym typeface="Times New Roman"/>
            </a:endParaRPr>
          </a:p>
        </p:txBody>
      </p:sp>
      <p:sp>
        <p:nvSpPr>
          <p:cNvPr id="559" name="Google Shape;559;p72"/>
          <p:cNvSpPr txBox="1"/>
          <p:nvPr/>
        </p:nvSpPr>
        <p:spPr>
          <a:xfrm>
            <a:off x="3183500" y="2338985"/>
            <a:ext cx="1851600" cy="171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lt1"/>
                </a:solidFill>
                <a:latin typeface="Times New Roman"/>
                <a:ea typeface="Times New Roman"/>
                <a:cs typeface="Times New Roman"/>
                <a:sym typeface="Times New Roman"/>
              </a:rPr>
              <a:t>Model Variation</a:t>
            </a:r>
            <a:endParaRPr sz="1000">
              <a:solidFill>
                <a:schemeClr val="lt1"/>
              </a:solidFill>
              <a:latin typeface="Times New Roman"/>
              <a:ea typeface="Times New Roman"/>
              <a:cs typeface="Times New Roman"/>
              <a:sym typeface="Times New Roman"/>
            </a:endParaRPr>
          </a:p>
        </p:txBody>
      </p:sp>
      <p:sp>
        <p:nvSpPr>
          <p:cNvPr id="560" name="Google Shape;560;p72"/>
          <p:cNvSpPr txBox="1"/>
          <p:nvPr/>
        </p:nvSpPr>
        <p:spPr>
          <a:xfrm>
            <a:off x="2153000" y="2528300"/>
            <a:ext cx="2881800" cy="399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1000">
                <a:solidFill>
                  <a:schemeClr val="lt1"/>
                </a:solidFill>
                <a:latin typeface="Times New Roman"/>
                <a:ea typeface="Times New Roman"/>
                <a:cs typeface="Times New Roman"/>
                <a:sym typeface="Times New Roman"/>
              </a:rPr>
              <a:t>Different models for the same starting state</a:t>
            </a:r>
            <a:endParaRPr sz="1000">
              <a:solidFill>
                <a:schemeClr val="lt1"/>
              </a:solidFill>
              <a:latin typeface="Times New Roman"/>
              <a:ea typeface="Times New Roman"/>
              <a:cs typeface="Times New Roman"/>
              <a:sym typeface="Times New Roman"/>
            </a:endParaRPr>
          </a:p>
          <a:p>
            <a:pPr indent="0" lvl="0" marL="0" rtl="0" algn="r">
              <a:lnSpc>
                <a:spcPct val="100000"/>
              </a:lnSpc>
              <a:spcBef>
                <a:spcPts val="0"/>
              </a:spcBef>
              <a:spcAft>
                <a:spcPts val="0"/>
              </a:spcAft>
              <a:buNone/>
            </a:pPr>
            <a:r>
              <a:rPr lang="en" sz="1000">
                <a:solidFill>
                  <a:schemeClr val="lt1"/>
                </a:solidFill>
                <a:latin typeface="Times New Roman"/>
                <a:ea typeface="Times New Roman"/>
                <a:cs typeface="Times New Roman"/>
                <a:sym typeface="Times New Roman"/>
              </a:rPr>
              <a:t>Deeper application of MNL</a:t>
            </a:r>
            <a:endParaRPr sz="1000">
              <a:solidFill>
                <a:schemeClr val="lt1"/>
              </a:solidFill>
              <a:latin typeface="Times New Roman"/>
              <a:ea typeface="Times New Roman"/>
              <a:cs typeface="Times New Roman"/>
              <a:sym typeface="Times New Roman"/>
            </a:endParaRPr>
          </a:p>
        </p:txBody>
      </p:sp>
      <p:sp>
        <p:nvSpPr>
          <p:cNvPr id="561" name="Google Shape;561;p72"/>
          <p:cNvSpPr txBox="1"/>
          <p:nvPr/>
        </p:nvSpPr>
        <p:spPr>
          <a:xfrm>
            <a:off x="1223034" y="3068175"/>
            <a:ext cx="3131700" cy="171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lt1"/>
                </a:solidFill>
                <a:latin typeface="Times New Roman"/>
                <a:ea typeface="Times New Roman"/>
                <a:cs typeface="Times New Roman"/>
                <a:sym typeface="Times New Roman"/>
              </a:rPr>
              <a:t>Our Model: State Transition Matrix</a:t>
            </a:r>
            <a:endParaRPr sz="1000">
              <a:solidFill>
                <a:schemeClr val="lt1"/>
              </a:solidFill>
              <a:latin typeface="Times New Roman"/>
              <a:ea typeface="Times New Roman"/>
              <a:cs typeface="Times New Roman"/>
              <a:sym typeface="Times New Roman"/>
            </a:endParaRPr>
          </a:p>
        </p:txBody>
      </p:sp>
      <p:sp>
        <p:nvSpPr>
          <p:cNvPr id="562" name="Google Shape;562;p72"/>
          <p:cNvSpPr txBox="1"/>
          <p:nvPr/>
        </p:nvSpPr>
        <p:spPr>
          <a:xfrm>
            <a:off x="1222909" y="3257475"/>
            <a:ext cx="3131700" cy="399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1000">
                <a:solidFill>
                  <a:schemeClr val="lt1"/>
                </a:solidFill>
                <a:latin typeface="Times New Roman"/>
                <a:ea typeface="Times New Roman"/>
                <a:cs typeface="Times New Roman"/>
                <a:sym typeface="Times New Roman"/>
              </a:rPr>
              <a:t>The state transition matrix based on Markov and multinomial logistic regression</a:t>
            </a:r>
            <a:endParaRPr sz="1000">
              <a:solidFill>
                <a:schemeClr val="lt1"/>
              </a:solidFill>
              <a:latin typeface="Times New Roman"/>
              <a:ea typeface="Times New Roman"/>
              <a:cs typeface="Times New Roman"/>
              <a:sym typeface="Times New Roman"/>
            </a:endParaRPr>
          </a:p>
        </p:txBody>
      </p:sp>
      <p:sp>
        <p:nvSpPr>
          <p:cNvPr id="563" name="Google Shape;563;p72"/>
          <p:cNvSpPr txBox="1"/>
          <p:nvPr/>
        </p:nvSpPr>
        <p:spPr>
          <a:xfrm>
            <a:off x="173375" y="3796525"/>
            <a:ext cx="3507600" cy="5190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lt1"/>
                </a:solidFill>
                <a:latin typeface="Times New Roman"/>
                <a:ea typeface="Times New Roman"/>
                <a:cs typeface="Times New Roman"/>
                <a:sym typeface="Times New Roman"/>
              </a:rPr>
              <a:t>Unconditional State Transition Probability Matrix</a:t>
            </a:r>
            <a:endParaRPr sz="1000">
              <a:solidFill>
                <a:schemeClr val="lt1"/>
              </a:solidFill>
              <a:latin typeface="Times New Roman"/>
              <a:ea typeface="Times New Roman"/>
              <a:cs typeface="Times New Roman"/>
              <a:sym typeface="Times New Roman"/>
            </a:endParaRPr>
          </a:p>
        </p:txBody>
      </p:sp>
      <p:sp>
        <p:nvSpPr>
          <p:cNvPr id="564" name="Google Shape;564;p72"/>
          <p:cNvSpPr txBox="1"/>
          <p:nvPr/>
        </p:nvSpPr>
        <p:spPr>
          <a:xfrm>
            <a:off x="549284" y="4246425"/>
            <a:ext cx="3131700" cy="399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1000">
                <a:solidFill>
                  <a:schemeClr val="lt1"/>
                </a:solidFill>
                <a:latin typeface="Times New Roman"/>
                <a:ea typeface="Times New Roman"/>
                <a:cs typeface="Times New Roman"/>
                <a:sym typeface="Times New Roman"/>
              </a:rPr>
              <a:t>Commonly used in practice</a:t>
            </a:r>
            <a:endParaRPr sz="1000">
              <a:solidFill>
                <a:schemeClr val="lt1"/>
              </a:solidFill>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68" name="Shape 568"/>
        <p:cNvGrpSpPr/>
        <p:nvPr/>
      </p:nvGrpSpPr>
      <p:grpSpPr>
        <a:xfrm>
          <a:off x="0" y="0"/>
          <a:ext cx="0" cy="0"/>
          <a:chOff x="0" y="0"/>
          <a:chExt cx="0" cy="0"/>
        </a:xfrm>
      </p:grpSpPr>
      <p:sp>
        <p:nvSpPr>
          <p:cNvPr id="569" name="Google Shape;569;p73"/>
          <p:cNvSpPr txBox="1"/>
          <p:nvPr>
            <p:ph idx="1" type="subTitle"/>
          </p:nvPr>
        </p:nvSpPr>
        <p:spPr>
          <a:xfrm flipH="1">
            <a:off x="1583925" y="3016350"/>
            <a:ext cx="5976300" cy="473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solidFill>
                  <a:schemeClr val="dk1"/>
                </a:solidFill>
                <a:latin typeface="Times New Roman"/>
                <a:ea typeface="Times New Roman"/>
                <a:cs typeface="Times New Roman"/>
                <a:sym typeface="Times New Roman"/>
              </a:rPr>
              <a:t>Liangqi An, Yifan Dong, Mengjia Tan, Tianyun Tan, Ruoshan Wang, Zelong, Zhang</a:t>
            </a:r>
            <a:endParaRPr>
              <a:solidFill>
                <a:schemeClr val="dk1"/>
              </a:solidFill>
              <a:latin typeface="Times New Roman"/>
              <a:ea typeface="Times New Roman"/>
              <a:cs typeface="Times New Roman"/>
              <a:sym typeface="Times New Roman"/>
            </a:endParaRPr>
          </a:p>
        </p:txBody>
      </p:sp>
      <p:sp>
        <p:nvSpPr>
          <p:cNvPr id="570" name="Google Shape;570;p73"/>
          <p:cNvSpPr txBox="1"/>
          <p:nvPr>
            <p:ph type="title"/>
          </p:nvPr>
        </p:nvSpPr>
        <p:spPr>
          <a:xfrm>
            <a:off x="2144466" y="1380450"/>
            <a:ext cx="4855200" cy="163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chemeClr val="dk1"/>
                </a:solidFill>
                <a:latin typeface="Times New Roman"/>
                <a:ea typeface="Times New Roman"/>
                <a:cs typeface="Times New Roman"/>
                <a:sym typeface="Times New Roman"/>
              </a:rPr>
              <a:t>Thank You!</a:t>
            </a:r>
            <a:endParaRPr sz="6000">
              <a:solidFill>
                <a:schemeClr val="dk1"/>
              </a:solidFill>
              <a:latin typeface="Times New Roman"/>
              <a:ea typeface="Times New Roman"/>
              <a:cs typeface="Times New Roman"/>
              <a:sym typeface="Times New Roman"/>
            </a:endParaRPr>
          </a:p>
        </p:txBody>
      </p:sp>
      <p:sp>
        <p:nvSpPr>
          <p:cNvPr id="571" name="Google Shape;571;p73"/>
          <p:cNvSpPr/>
          <p:nvPr/>
        </p:nvSpPr>
        <p:spPr>
          <a:xfrm>
            <a:off x="-2411175" y="1787950"/>
            <a:ext cx="4099200" cy="3583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8"/>
          <p:cNvSpPr/>
          <p:nvPr/>
        </p:nvSpPr>
        <p:spPr>
          <a:xfrm flipH="1">
            <a:off x="120425" y="1368575"/>
            <a:ext cx="3292200" cy="27381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265" name="Google Shape;265;p48"/>
          <p:cNvSpPr txBox="1"/>
          <p:nvPr>
            <p:ph type="title"/>
          </p:nvPr>
        </p:nvSpPr>
        <p:spPr>
          <a:xfrm>
            <a:off x="261950" y="347175"/>
            <a:ext cx="3619800" cy="41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Objectives</a:t>
            </a:r>
            <a:endParaRPr b="1">
              <a:latin typeface="Times New Roman"/>
              <a:ea typeface="Times New Roman"/>
              <a:cs typeface="Times New Roman"/>
              <a:sym typeface="Times New Roman"/>
            </a:endParaRPr>
          </a:p>
        </p:txBody>
      </p:sp>
      <p:sp>
        <p:nvSpPr>
          <p:cNvPr id="266" name="Google Shape;266;p48"/>
          <p:cNvSpPr/>
          <p:nvPr/>
        </p:nvSpPr>
        <p:spPr>
          <a:xfrm flipH="1">
            <a:off x="6070350" y="1853187"/>
            <a:ext cx="2360400" cy="2209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7" name="Google Shape;267;p48"/>
          <p:cNvPicPr preferRelativeResize="0"/>
          <p:nvPr/>
        </p:nvPicPr>
        <p:blipFill>
          <a:blip r:embed="rId3">
            <a:alphaModFix/>
          </a:blip>
          <a:stretch>
            <a:fillRect/>
          </a:stretch>
        </p:blipFill>
        <p:spPr>
          <a:xfrm>
            <a:off x="3597625" y="758776"/>
            <a:ext cx="5240150" cy="3340937"/>
          </a:xfrm>
          <a:prstGeom prst="rect">
            <a:avLst/>
          </a:prstGeom>
          <a:noFill/>
          <a:ln>
            <a:noFill/>
          </a:ln>
        </p:spPr>
      </p:pic>
      <p:sp>
        <p:nvSpPr>
          <p:cNvPr id="268" name="Google Shape;268;p48"/>
          <p:cNvSpPr txBox="1"/>
          <p:nvPr>
            <p:ph idx="1" type="body"/>
          </p:nvPr>
        </p:nvSpPr>
        <p:spPr>
          <a:xfrm>
            <a:off x="261950" y="1512600"/>
            <a:ext cx="2994900" cy="1833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latin typeface="Times New Roman"/>
                <a:ea typeface="Times New Roman"/>
                <a:cs typeface="Times New Roman"/>
                <a:sym typeface="Times New Roman"/>
              </a:rPr>
              <a:t>To develop a general model for estimating mortgage default risk</a:t>
            </a:r>
            <a:endParaRPr sz="1400">
              <a:latin typeface="Times New Roman"/>
              <a:ea typeface="Times New Roman"/>
              <a:cs typeface="Times New Roman"/>
              <a:sym typeface="Times New Roman"/>
            </a:endParaRPr>
          </a:p>
          <a:p>
            <a:pPr indent="-317500" lvl="0" marL="457200" rtl="0" algn="l">
              <a:lnSpc>
                <a:spcPct val="115000"/>
              </a:lnSpc>
              <a:spcBef>
                <a:spcPts val="1200"/>
              </a:spcBef>
              <a:spcAft>
                <a:spcPts val="0"/>
              </a:spcAft>
              <a:buSzPts val="1400"/>
              <a:buFont typeface="Times New Roman"/>
              <a:buChar char="●"/>
            </a:pPr>
            <a:r>
              <a:rPr lang="en" sz="1400">
                <a:latin typeface="Times New Roman"/>
                <a:ea typeface="Times New Roman"/>
                <a:cs typeface="Times New Roman"/>
                <a:sym typeface="Times New Roman"/>
              </a:rPr>
              <a:t>Applied </a:t>
            </a:r>
            <a:r>
              <a:rPr lang="en" sz="1400">
                <a:latin typeface="Times New Roman"/>
                <a:ea typeface="Times New Roman"/>
                <a:cs typeface="Times New Roman"/>
                <a:sym typeface="Times New Roman"/>
              </a:rPr>
              <a:t> Markov chains to capture state transitions of a mortgage</a:t>
            </a:r>
            <a:endParaRPr sz="1400">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Conditional transition probabilities on both loan-specific and macroeconomic factors</a:t>
            </a:r>
            <a:endParaRPr sz="14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2" name="Shape 272"/>
        <p:cNvGrpSpPr/>
        <p:nvPr/>
      </p:nvGrpSpPr>
      <p:grpSpPr>
        <a:xfrm>
          <a:off x="0" y="0"/>
          <a:ext cx="0" cy="0"/>
          <a:chOff x="0" y="0"/>
          <a:chExt cx="0" cy="0"/>
        </a:xfrm>
      </p:grpSpPr>
      <p:sp>
        <p:nvSpPr>
          <p:cNvPr id="273" name="Google Shape;273;p49"/>
          <p:cNvSpPr/>
          <p:nvPr/>
        </p:nvSpPr>
        <p:spPr>
          <a:xfrm>
            <a:off x="4610050" y="-15139"/>
            <a:ext cx="4533900" cy="5173800"/>
          </a:xfrm>
          <a:prstGeom prst="rect">
            <a:avLst/>
          </a:prstGeom>
          <a:solidFill>
            <a:schemeClr val="dk1">
              <a:alpha val="723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274" name="Google Shape;274;p49"/>
          <p:cNvSpPr txBox="1"/>
          <p:nvPr>
            <p:ph idx="1" type="subTitle"/>
          </p:nvPr>
        </p:nvSpPr>
        <p:spPr>
          <a:xfrm>
            <a:off x="782275" y="2308500"/>
            <a:ext cx="3348600" cy="18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latin typeface="Times New Roman"/>
                <a:ea typeface="Times New Roman"/>
                <a:cs typeface="Times New Roman"/>
                <a:sym typeface="Times New Roman"/>
              </a:rPr>
              <a:t>Estimates the multi-state default transition matrices. </a:t>
            </a:r>
            <a:endParaRPr sz="14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lang="en" sz="1400">
                <a:solidFill>
                  <a:schemeClr val="dk1"/>
                </a:solidFill>
                <a:latin typeface="Times New Roman"/>
                <a:ea typeface="Times New Roman"/>
                <a:cs typeface="Times New Roman"/>
                <a:sym typeface="Times New Roman"/>
              </a:rPr>
              <a:t>Uses </a:t>
            </a:r>
            <a:r>
              <a:rPr b="1" lang="en" sz="1400">
                <a:solidFill>
                  <a:schemeClr val="dk1"/>
                </a:solidFill>
                <a:latin typeface="Times New Roman"/>
                <a:ea typeface="Times New Roman"/>
                <a:cs typeface="Times New Roman"/>
                <a:sym typeface="Times New Roman"/>
              </a:rPr>
              <a:t>multinomial logistic regression </a:t>
            </a:r>
            <a:r>
              <a:rPr lang="en" sz="1400">
                <a:solidFill>
                  <a:schemeClr val="dk1"/>
                </a:solidFill>
                <a:latin typeface="Times New Roman"/>
                <a:ea typeface="Times New Roman"/>
                <a:cs typeface="Times New Roman"/>
                <a:sym typeface="Times New Roman"/>
              </a:rPr>
              <a:t>to systematically predict transitions into default or delinquency states</a:t>
            </a:r>
            <a:endParaRPr sz="1400">
              <a:solidFill>
                <a:schemeClr val="dk1"/>
              </a:solidFill>
              <a:latin typeface="Times New Roman"/>
              <a:ea typeface="Times New Roman"/>
              <a:cs typeface="Times New Roman"/>
              <a:sym typeface="Times New Roman"/>
            </a:endParaRPr>
          </a:p>
          <a:p>
            <a:pPr indent="0" lvl="0" marL="0" rtl="0" algn="l">
              <a:spcBef>
                <a:spcPts val="1200"/>
              </a:spcBef>
              <a:spcAft>
                <a:spcPts val="1200"/>
              </a:spcAft>
              <a:buNone/>
            </a:pPr>
            <a:r>
              <a:rPr lang="en" sz="1400">
                <a:solidFill>
                  <a:schemeClr val="dk1"/>
                </a:solidFill>
                <a:latin typeface="Times New Roman"/>
                <a:ea typeface="Times New Roman"/>
                <a:cs typeface="Times New Roman"/>
                <a:sym typeface="Times New Roman"/>
              </a:rPr>
              <a:t>Incorporates insights from historical borrower- and loan- characteristic data.</a:t>
            </a:r>
            <a:endParaRPr sz="1400">
              <a:solidFill>
                <a:schemeClr val="dk1"/>
              </a:solidFill>
              <a:latin typeface="Times New Roman"/>
              <a:ea typeface="Times New Roman"/>
              <a:cs typeface="Times New Roman"/>
              <a:sym typeface="Times New Roman"/>
            </a:endParaRPr>
          </a:p>
        </p:txBody>
      </p:sp>
      <p:sp>
        <p:nvSpPr>
          <p:cNvPr id="275" name="Google Shape;275;p49"/>
          <p:cNvSpPr txBox="1"/>
          <p:nvPr>
            <p:ph idx="2" type="subTitle"/>
          </p:nvPr>
        </p:nvSpPr>
        <p:spPr>
          <a:xfrm>
            <a:off x="5142700" y="2461375"/>
            <a:ext cx="3583500" cy="13329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400">
                <a:latin typeface="Times New Roman"/>
                <a:ea typeface="Times New Roman"/>
                <a:cs typeface="Times New Roman"/>
                <a:sym typeface="Times New Roman"/>
              </a:rPr>
              <a:t>Use the </a:t>
            </a:r>
            <a:r>
              <a:rPr b="1" lang="en" sz="1400">
                <a:latin typeface="Times New Roman"/>
                <a:ea typeface="Times New Roman"/>
                <a:cs typeface="Times New Roman"/>
                <a:sym typeface="Times New Roman"/>
              </a:rPr>
              <a:t>estimated beta matrix</a:t>
            </a:r>
            <a:r>
              <a:rPr lang="en" sz="1400">
                <a:latin typeface="Times New Roman"/>
                <a:ea typeface="Times New Roman"/>
                <a:cs typeface="Times New Roman"/>
                <a:sym typeface="Times New Roman"/>
              </a:rPr>
              <a:t> to predict </a:t>
            </a:r>
            <a:r>
              <a:rPr lang="en" sz="1400">
                <a:latin typeface="Times New Roman"/>
                <a:ea typeface="Times New Roman"/>
                <a:cs typeface="Times New Roman"/>
                <a:sym typeface="Times New Roman"/>
              </a:rPr>
              <a:t>delinquency</a:t>
            </a:r>
            <a:r>
              <a:rPr lang="en" sz="1400">
                <a:latin typeface="Times New Roman"/>
                <a:ea typeface="Times New Roman"/>
                <a:cs typeface="Times New Roman"/>
                <a:sym typeface="Times New Roman"/>
              </a:rPr>
              <a:t> transition probabilities on out-of-sample data</a:t>
            </a:r>
            <a:endParaRPr sz="1400">
              <a:latin typeface="Times New Roman"/>
              <a:ea typeface="Times New Roman"/>
              <a:cs typeface="Times New Roman"/>
              <a:sym typeface="Times New Roman"/>
            </a:endParaRPr>
          </a:p>
        </p:txBody>
      </p:sp>
      <p:sp>
        <p:nvSpPr>
          <p:cNvPr id="276" name="Google Shape;276;p49"/>
          <p:cNvSpPr txBox="1"/>
          <p:nvPr>
            <p:ph type="ctrTitle"/>
          </p:nvPr>
        </p:nvSpPr>
        <p:spPr>
          <a:xfrm>
            <a:off x="934675" y="1672725"/>
            <a:ext cx="2877300" cy="29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Times New Roman"/>
                <a:ea typeface="Times New Roman"/>
                <a:cs typeface="Times New Roman"/>
                <a:sym typeface="Times New Roman"/>
              </a:rPr>
              <a:t>Markov Transition Matrix</a:t>
            </a:r>
            <a:endParaRPr b="1" sz="2400">
              <a:solidFill>
                <a:schemeClr val="dk1"/>
              </a:solidFill>
              <a:latin typeface="Times New Roman"/>
              <a:ea typeface="Times New Roman"/>
              <a:cs typeface="Times New Roman"/>
              <a:sym typeface="Times New Roman"/>
            </a:endParaRPr>
          </a:p>
        </p:txBody>
      </p:sp>
      <p:sp>
        <p:nvSpPr>
          <p:cNvPr id="277" name="Google Shape;277;p49"/>
          <p:cNvSpPr txBox="1"/>
          <p:nvPr>
            <p:ph idx="3" type="ctrTitle"/>
          </p:nvPr>
        </p:nvSpPr>
        <p:spPr>
          <a:xfrm>
            <a:off x="5347300" y="475200"/>
            <a:ext cx="3059400" cy="152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Sample </a:t>
            </a:r>
            <a:endParaRPr b="1" sz="2400">
              <a:latin typeface="Times New Roman"/>
              <a:ea typeface="Times New Roman"/>
              <a:cs typeface="Times New Roman"/>
              <a:sym typeface="Times New Roman"/>
            </a:endParaRPr>
          </a:p>
          <a:p>
            <a:pPr indent="0" lvl="0" marL="0" rtl="0" algn="l">
              <a:spcBef>
                <a:spcPts val="0"/>
              </a:spcBef>
              <a:spcAft>
                <a:spcPts val="0"/>
              </a:spcAft>
              <a:buNone/>
            </a:pPr>
            <a:r>
              <a:rPr b="1" lang="en" sz="2400">
                <a:latin typeface="Times New Roman"/>
                <a:ea typeface="Times New Roman"/>
                <a:cs typeface="Times New Roman"/>
                <a:sym typeface="Times New Roman"/>
              </a:rPr>
              <a:t>Prediction</a:t>
            </a:r>
            <a:endParaRPr b="1" sz="24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1" name="Shape 281"/>
        <p:cNvGrpSpPr/>
        <p:nvPr/>
      </p:nvGrpSpPr>
      <p:grpSpPr>
        <a:xfrm>
          <a:off x="0" y="0"/>
          <a:ext cx="0" cy="0"/>
          <a:chOff x="0" y="0"/>
          <a:chExt cx="0" cy="0"/>
        </a:xfrm>
      </p:grpSpPr>
      <p:sp>
        <p:nvSpPr>
          <p:cNvPr id="282" name="Google Shape;282;p50"/>
          <p:cNvSpPr/>
          <p:nvPr/>
        </p:nvSpPr>
        <p:spPr>
          <a:xfrm>
            <a:off x="2522400" y="753125"/>
            <a:ext cx="4099200" cy="3583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rgbClr val="B7B7B7"/>
              </a:solidFill>
              <a:latin typeface="Times New Roman"/>
              <a:ea typeface="Times New Roman"/>
              <a:cs typeface="Times New Roman"/>
              <a:sym typeface="Times New Roman"/>
            </a:endParaRPr>
          </a:p>
        </p:txBody>
      </p:sp>
      <p:sp>
        <p:nvSpPr>
          <p:cNvPr id="283" name="Google Shape;283;p50"/>
          <p:cNvSpPr txBox="1"/>
          <p:nvPr>
            <p:ph type="ctrTitle"/>
          </p:nvPr>
        </p:nvSpPr>
        <p:spPr>
          <a:xfrm flipH="1">
            <a:off x="2451650" y="2465950"/>
            <a:ext cx="4623300" cy="174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100">
                <a:solidFill>
                  <a:schemeClr val="dk1"/>
                </a:solidFill>
                <a:latin typeface="Times New Roman"/>
                <a:ea typeface="Times New Roman"/>
                <a:cs typeface="Times New Roman"/>
                <a:sym typeface="Times New Roman"/>
              </a:rPr>
              <a:t>Data Processing</a:t>
            </a:r>
            <a:endParaRPr b="1" sz="3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3100">
                <a:solidFill>
                  <a:schemeClr val="dk1"/>
                </a:solidFill>
                <a:latin typeface="Times New Roman"/>
                <a:ea typeface="Times New Roman"/>
                <a:cs typeface="Times New Roman"/>
                <a:sym typeface="Times New Roman"/>
              </a:rPr>
              <a:t>&amp; </a:t>
            </a:r>
            <a:endParaRPr b="1" sz="31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3100">
                <a:solidFill>
                  <a:schemeClr val="dk1"/>
                </a:solidFill>
                <a:latin typeface="Times New Roman"/>
                <a:ea typeface="Times New Roman"/>
                <a:cs typeface="Times New Roman"/>
                <a:sym typeface="Times New Roman"/>
              </a:rPr>
              <a:t>Descriptive Analysis</a:t>
            </a:r>
            <a:endParaRPr b="1" sz="3100">
              <a:solidFill>
                <a:schemeClr val="dk1"/>
              </a:solidFill>
              <a:latin typeface="Times New Roman"/>
              <a:ea typeface="Times New Roman"/>
              <a:cs typeface="Times New Roman"/>
              <a:sym typeface="Times New Roman"/>
            </a:endParaRPr>
          </a:p>
        </p:txBody>
      </p:sp>
      <p:sp>
        <p:nvSpPr>
          <p:cNvPr id="284" name="Google Shape;284;p50"/>
          <p:cNvSpPr txBox="1"/>
          <p:nvPr>
            <p:ph idx="2" type="title"/>
          </p:nvPr>
        </p:nvSpPr>
        <p:spPr>
          <a:xfrm flipH="1">
            <a:off x="5726839" y="2419325"/>
            <a:ext cx="2333700" cy="162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Times New Roman"/>
                <a:ea typeface="Times New Roman"/>
                <a:cs typeface="Times New Roman"/>
                <a:sym typeface="Times New Roman"/>
              </a:rPr>
              <a:t>02</a:t>
            </a:r>
            <a:endParaRPr b="1">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8" name="Shape 288"/>
        <p:cNvGrpSpPr/>
        <p:nvPr/>
      </p:nvGrpSpPr>
      <p:grpSpPr>
        <a:xfrm>
          <a:off x="0" y="0"/>
          <a:ext cx="0" cy="0"/>
          <a:chOff x="0" y="0"/>
          <a:chExt cx="0" cy="0"/>
        </a:xfrm>
      </p:grpSpPr>
      <p:pic>
        <p:nvPicPr>
          <p:cNvPr id="289" name="Google Shape;289;p51"/>
          <p:cNvPicPr preferRelativeResize="0"/>
          <p:nvPr/>
        </p:nvPicPr>
        <p:blipFill rotWithShape="1">
          <a:blip r:embed="rId3">
            <a:alphaModFix/>
          </a:blip>
          <a:srcRect b="0" l="2125" r="2125" t="0"/>
          <a:stretch/>
        </p:blipFill>
        <p:spPr>
          <a:xfrm>
            <a:off x="1792473" y="1156025"/>
            <a:ext cx="5559002" cy="3267599"/>
          </a:xfrm>
          <a:prstGeom prst="rect">
            <a:avLst/>
          </a:prstGeom>
          <a:noFill/>
          <a:ln>
            <a:noFill/>
          </a:ln>
        </p:spPr>
      </p:pic>
      <p:sp>
        <p:nvSpPr>
          <p:cNvPr id="290" name="Google Shape;290;p51"/>
          <p:cNvSpPr/>
          <p:nvPr/>
        </p:nvSpPr>
        <p:spPr>
          <a:xfrm>
            <a:off x="1792500" y="1156025"/>
            <a:ext cx="2779500" cy="1633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1"/>
          <p:cNvSpPr/>
          <p:nvPr/>
        </p:nvSpPr>
        <p:spPr>
          <a:xfrm>
            <a:off x="4571971" y="1156025"/>
            <a:ext cx="2779500" cy="1633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1"/>
          <p:cNvSpPr/>
          <p:nvPr/>
        </p:nvSpPr>
        <p:spPr>
          <a:xfrm>
            <a:off x="1792500" y="2789750"/>
            <a:ext cx="2779500" cy="1633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1"/>
          <p:cNvSpPr/>
          <p:nvPr/>
        </p:nvSpPr>
        <p:spPr>
          <a:xfrm>
            <a:off x="4571971" y="2789750"/>
            <a:ext cx="2779500" cy="1633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1"/>
          <p:cNvSpPr txBox="1"/>
          <p:nvPr>
            <p:ph idx="4" type="subTitle"/>
          </p:nvPr>
        </p:nvSpPr>
        <p:spPr>
          <a:xfrm>
            <a:off x="4819925" y="2002684"/>
            <a:ext cx="2343000" cy="98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chemeClr val="dk1"/>
                </a:solidFill>
                <a:latin typeface="Times New Roman"/>
                <a:ea typeface="Times New Roman"/>
                <a:cs typeface="Times New Roman"/>
                <a:sym typeface="Times New Roman"/>
              </a:rPr>
              <a:t>over 41.65 million loan data, 2.08 billion performance monthly observations </a:t>
            </a:r>
            <a:endParaRPr sz="1400">
              <a:solidFill>
                <a:schemeClr val="dk1"/>
              </a:solidFill>
              <a:latin typeface="Times New Roman"/>
              <a:ea typeface="Times New Roman"/>
              <a:cs typeface="Times New Roman"/>
              <a:sym typeface="Times New Roman"/>
            </a:endParaRPr>
          </a:p>
        </p:txBody>
      </p:sp>
      <p:sp>
        <p:nvSpPr>
          <p:cNvPr id="295" name="Google Shape;295;p51"/>
          <p:cNvSpPr txBox="1"/>
          <p:nvPr>
            <p:ph idx="2" type="ctrTitle"/>
          </p:nvPr>
        </p:nvSpPr>
        <p:spPr>
          <a:xfrm>
            <a:off x="1967544" y="1526643"/>
            <a:ext cx="24294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Fannie Mae’s</a:t>
            </a:r>
            <a:endParaRPr>
              <a:solidFill>
                <a:schemeClr val="dk1"/>
              </a:solidFill>
            </a:endParaRPr>
          </a:p>
        </p:txBody>
      </p:sp>
      <p:sp>
        <p:nvSpPr>
          <p:cNvPr id="296" name="Google Shape;296;p51"/>
          <p:cNvSpPr txBox="1"/>
          <p:nvPr>
            <p:ph idx="3" type="ctrTitle"/>
          </p:nvPr>
        </p:nvSpPr>
        <p:spPr>
          <a:xfrm>
            <a:off x="4747031" y="1526643"/>
            <a:ext cx="24294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Sampling</a:t>
            </a:r>
            <a:endParaRPr>
              <a:solidFill>
                <a:schemeClr val="dk1"/>
              </a:solidFill>
            </a:endParaRPr>
          </a:p>
        </p:txBody>
      </p:sp>
      <p:sp>
        <p:nvSpPr>
          <p:cNvPr id="297" name="Google Shape;297;p51"/>
          <p:cNvSpPr txBox="1"/>
          <p:nvPr>
            <p:ph type="ctrTitle"/>
          </p:nvPr>
        </p:nvSpPr>
        <p:spPr>
          <a:xfrm>
            <a:off x="723600" y="470625"/>
            <a:ext cx="25812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Data Source</a:t>
            </a:r>
            <a:endParaRPr b="1" sz="2400">
              <a:latin typeface="Times New Roman"/>
              <a:ea typeface="Times New Roman"/>
              <a:cs typeface="Times New Roman"/>
              <a:sym typeface="Times New Roman"/>
            </a:endParaRPr>
          </a:p>
        </p:txBody>
      </p:sp>
      <p:grpSp>
        <p:nvGrpSpPr>
          <p:cNvPr id="298" name="Google Shape;298;p51"/>
          <p:cNvGrpSpPr/>
          <p:nvPr/>
        </p:nvGrpSpPr>
        <p:grpSpPr>
          <a:xfrm>
            <a:off x="3059713" y="1482825"/>
            <a:ext cx="245075" cy="245100"/>
            <a:chOff x="4319700" y="984300"/>
            <a:chExt cx="245075" cy="245100"/>
          </a:xfrm>
        </p:grpSpPr>
        <p:sp>
          <p:nvSpPr>
            <p:cNvPr id="299" name="Google Shape;299;p51"/>
            <p:cNvSpPr/>
            <p:nvPr/>
          </p:nvSpPr>
          <p:spPr>
            <a:xfrm>
              <a:off x="4319700" y="1076400"/>
              <a:ext cx="245075" cy="153000"/>
            </a:xfrm>
            <a:custGeom>
              <a:rect b="b" l="l" r="r" t="t"/>
              <a:pathLst>
                <a:path extrusionOk="0" h="6120" w="9803">
                  <a:moveTo>
                    <a:pt x="2609" y="2744"/>
                  </a:moveTo>
                  <a:lnTo>
                    <a:pt x="2609" y="5832"/>
                  </a:lnTo>
                  <a:lnTo>
                    <a:pt x="1362" y="5832"/>
                  </a:lnTo>
                  <a:lnTo>
                    <a:pt x="1362" y="2744"/>
                  </a:lnTo>
                  <a:close/>
                  <a:moveTo>
                    <a:pt x="5525" y="1976"/>
                  </a:moveTo>
                  <a:lnTo>
                    <a:pt x="5525" y="5832"/>
                  </a:lnTo>
                  <a:lnTo>
                    <a:pt x="4278" y="5832"/>
                  </a:lnTo>
                  <a:lnTo>
                    <a:pt x="4278" y="1976"/>
                  </a:lnTo>
                  <a:close/>
                  <a:moveTo>
                    <a:pt x="8440" y="287"/>
                  </a:moveTo>
                  <a:lnTo>
                    <a:pt x="8440" y="5832"/>
                  </a:lnTo>
                  <a:lnTo>
                    <a:pt x="7194" y="5832"/>
                  </a:lnTo>
                  <a:lnTo>
                    <a:pt x="7194" y="287"/>
                  </a:lnTo>
                  <a:close/>
                  <a:moveTo>
                    <a:pt x="7051" y="0"/>
                  </a:moveTo>
                  <a:cubicBezTo>
                    <a:pt x="6972" y="0"/>
                    <a:pt x="6907" y="65"/>
                    <a:pt x="6907" y="144"/>
                  </a:cubicBezTo>
                  <a:lnTo>
                    <a:pt x="6907" y="5832"/>
                  </a:lnTo>
                  <a:lnTo>
                    <a:pt x="5814" y="5832"/>
                  </a:lnTo>
                  <a:lnTo>
                    <a:pt x="5814" y="1832"/>
                  </a:lnTo>
                  <a:cubicBezTo>
                    <a:pt x="5814" y="1753"/>
                    <a:pt x="5750" y="1688"/>
                    <a:pt x="5670" y="1688"/>
                  </a:cubicBezTo>
                  <a:lnTo>
                    <a:pt x="4135" y="1688"/>
                  </a:lnTo>
                  <a:cubicBezTo>
                    <a:pt x="4056" y="1688"/>
                    <a:pt x="3991" y="1753"/>
                    <a:pt x="3991" y="1832"/>
                  </a:cubicBezTo>
                  <a:lnTo>
                    <a:pt x="3991" y="5832"/>
                  </a:lnTo>
                  <a:lnTo>
                    <a:pt x="2897" y="5832"/>
                  </a:lnTo>
                  <a:lnTo>
                    <a:pt x="2897" y="2599"/>
                  </a:lnTo>
                  <a:cubicBezTo>
                    <a:pt x="2897" y="2520"/>
                    <a:pt x="2832" y="2455"/>
                    <a:pt x="2753" y="2455"/>
                  </a:cubicBezTo>
                  <a:lnTo>
                    <a:pt x="1218" y="2455"/>
                  </a:lnTo>
                  <a:cubicBezTo>
                    <a:pt x="1139" y="2455"/>
                    <a:pt x="1074" y="2520"/>
                    <a:pt x="1074" y="2599"/>
                  </a:cubicBezTo>
                  <a:lnTo>
                    <a:pt x="1074" y="5832"/>
                  </a:lnTo>
                  <a:lnTo>
                    <a:pt x="144" y="5832"/>
                  </a:lnTo>
                  <a:cubicBezTo>
                    <a:pt x="65" y="5832"/>
                    <a:pt x="0" y="5896"/>
                    <a:pt x="0" y="5976"/>
                  </a:cubicBezTo>
                  <a:cubicBezTo>
                    <a:pt x="0" y="6055"/>
                    <a:pt x="65" y="6120"/>
                    <a:pt x="144" y="6120"/>
                  </a:cubicBezTo>
                  <a:lnTo>
                    <a:pt x="9659" y="6120"/>
                  </a:lnTo>
                  <a:cubicBezTo>
                    <a:pt x="9739" y="6120"/>
                    <a:pt x="9803" y="6055"/>
                    <a:pt x="9803" y="5976"/>
                  </a:cubicBezTo>
                  <a:cubicBezTo>
                    <a:pt x="9803" y="5896"/>
                    <a:pt x="9739" y="5832"/>
                    <a:pt x="9659" y="5832"/>
                  </a:cubicBezTo>
                  <a:lnTo>
                    <a:pt x="8729" y="5832"/>
                  </a:lnTo>
                  <a:lnTo>
                    <a:pt x="8729" y="144"/>
                  </a:lnTo>
                  <a:cubicBezTo>
                    <a:pt x="8729" y="65"/>
                    <a:pt x="8664" y="0"/>
                    <a:pt x="8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1"/>
            <p:cNvSpPr/>
            <p:nvPr/>
          </p:nvSpPr>
          <p:spPr>
            <a:xfrm>
              <a:off x="4323400" y="984300"/>
              <a:ext cx="233775" cy="141525"/>
            </a:xfrm>
            <a:custGeom>
              <a:rect b="b" l="l" r="r" t="t"/>
              <a:pathLst>
                <a:path extrusionOk="0" h="5661" w="9351">
                  <a:moveTo>
                    <a:pt x="8898" y="0"/>
                  </a:moveTo>
                  <a:cubicBezTo>
                    <a:pt x="8879" y="0"/>
                    <a:pt x="8860" y="1"/>
                    <a:pt x="8842" y="4"/>
                  </a:cubicBezTo>
                  <a:lnTo>
                    <a:pt x="7614" y="157"/>
                  </a:lnTo>
                  <a:cubicBezTo>
                    <a:pt x="7366" y="188"/>
                    <a:pt x="7191" y="413"/>
                    <a:pt x="7222" y="661"/>
                  </a:cubicBezTo>
                  <a:cubicBezTo>
                    <a:pt x="7251" y="888"/>
                    <a:pt x="7445" y="1056"/>
                    <a:pt x="7669" y="1056"/>
                  </a:cubicBezTo>
                  <a:cubicBezTo>
                    <a:pt x="7688" y="1056"/>
                    <a:pt x="7707" y="1055"/>
                    <a:pt x="7726" y="1052"/>
                  </a:cubicBezTo>
                  <a:lnTo>
                    <a:pt x="7827" y="1040"/>
                  </a:lnTo>
                  <a:lnTo>
                    <a:pt x="7827" y="1040"/>
                  </a:lnTo>
                  <a:cubicBezTo>
                    <a:pt x="6319" y="2788"/>
                    <a:pt x="4529" y="3689"/>
                    <a:pt x="3262" y="4143"/>
                  </a:cubicBezTo>
                  <a:cubicBezTo>
                    <a:pt x="1684" y="4710"/>
                    <a:pt x="455" y="4758"/>
                    <a:pt x="443" y="4758"/>
                  </a:cubicBezTo>
                  <a:cubicBezTo>
                    <a:pt x="197" y="4765"/>
                    <a:pt x="0" y="4970"/>
                    <a:pt x="4" y="5216"/>
                  </a:cubicBezTo>
                  <a:cubicBezTo>
                    <a:pt x="8" y="5462"/>
                    <a:pt x="210" y="5660"/>
                    <a:pt x="457" y="5660"/>
                  </a:cubicBezTo>
                  <a:lnTo>
                    <a:pt x="470" y="5660"/>
                  </a:lnTo>
                  <a:cubicBezTo>
                    <a:pt x="525" y="5658"/>
                    <a:pt x="1828" y="5612"/>
                    <a:pt x="3543" y="5001"/>
                  </a:cubicBezTo>
                  <a:cubicBezTo>
                    <a:pt x="4496" y="4663"/>
                    <a:pt x="5402" y="4208"/>
                    <a:pt x="6241" y="3645"/>
                  </a:cubicBezTo>
                  <a:cubicBezTo>
                    <a:pt x="6306" y="3599"/>
                    <a:pt x="6322" y="3512"/>
                    <a:pt x="6277" y="3447"/>
                  </a:cubicBezTo>
                  <a:cubicBezTo>
                    <a:pt x="6250" y="3405"/>
                    <a:pt x="6205" y="3383"/>
                    <a:pt x="6158" y="3383"/>
                  </a:cubicBezTo>
                  <a:cubicBezTo>
                    <a:pt x="6132" y="3383"/>
                    <a:pt x="6105" y="3390"/>
                    <a:pt x="6081" y="3405"/>
                  </a:cubicBezTo>
                  <a:cubicBezTo>
                    <a:pt x="5261" y="3956"/>
                    <a:pt x="4377" y="4400"/>
                    <a:pt x="3446" y="4730"/>
                  </a:cubicBezTo>
                  <a:cubicBezTo>
                    <a:pt x="1773" y="5326"/>
                    <a:pt x="514" y="5371"/>
                    <a:pt x="462" y="5372"/>
                  </a:cubicBezTo>
                  <a:lnTo>
                    <a:pt x="457" y="5372"/>
                  </a:lnTo>
                  <a:cubicBezTo>
                    <a:pt x="456" y="5372"/>
                    <a:pt x="455" y="5372"/>
                    <a:pt x="454" y="5372"/>
                  </a:cubicBezTo>
                  <a:cubicBezTo>
                    <a:pt x="365" y="5372"/>
                    <a:pt x="292" y="5300"/>
                    <a:pt x="291" y="5212"/>
                  </a:cubicBezTo>
                  <a:cubicBezTo>
                    <a:pt x="290" y="5122"/>
                    <a:pt x="362" y="5048"/>
                    <a:pt x="453" y="5046"/>
                  </a:cubicBezTo>
                  <a:cubicBezTo>
                    <a:pt x="465" y="5046"/>
                    <a:pt x="1729" y="4999"/>
                    <a:pt x="3359" y="4415"/>
                  </a:cubicBezTo>
                  <a:cubicBezTo>
                    <a:pt x="4725" y="3925"/>
                    <a:pt x="6689" y="2925"/>
                    <a:pt x="8282" y="942"/>
                  </a:cubicBezTo>
                  <a:cubicBezTo>
                    <a:pt x="8357" y="847"/>
                    <a:pt x="8286" y="708"/>
                    <a:pt x="8171" y="708"/>
                  </a:cubicBezTo>
                  <a:cubicBezTo>
                    <a:pt x="8165" y="708"/>
                    <a:pt x="8159" y="708"/>
                    <a:pt x="8152" y="709"/>
                  </a:cubicBezTo>
                  <a:lnTo>
                    <a:pt x="7691" y="767"/>
                  </a:lnTo>
                  <a:cubicBezTo>
                    <a:pt x="7684" y="768"/>
                    <a:pt x="7677" y="768"/>
                    <a:pt x="7671" y="768"/>
                  </a:cubicBezTo>
                  <a:cubicBezTo>
                    <a:pt x="7589" y="768"/>
                    <a:pt x="7519" y="708"/>
                    <a:pt x="7509" y="624"/>
                  </a:cubicBezTo>
                  <a:cubicBezTo>
                    <a:pt x="7497" y="535"/>
                    <a:pt x="7560" y="455"/>
                    <a:pt x="7650" y="443"/>
                  </a:cubicBezTo>
                  <a:lnTo>
                    <a:pt x="8878" y="289"/>
                  </a:lnTo>
                  <a:cubicBezTo>
                    <a:pt x="8884" y="288"/>
                    <a:pt x="8890" y="288"/>
                    <a:pt x="8896" y="288"/>
                  </a:cubicBezTo>
                  <a:cubicBezTo>
                    <a:pt x="8986" y="288"/>
                    <a:pt x="9061" y="360"/>
                    <a:pt x="9061" y="451"/>
                  </a:cubicBezTo>
                  <a:lnTo>
                    <a:pt x="9061" y="1680"/>
                  </a:lnTo>
                  <a:cubicBezTo>
                    <a:pt x="9061" y="1770"/>
                    <a:pt x="8988" y="1843"/>
                    <a:pt x="8898" y="1843"/>
                  </a:cubicBezTo>
                  <a:cubicBezTo>
                    <a:pt x="8808" y="1843"/>
                    <a:pt x="8735" y="1770"/>
                    <a:pt x="8735" y="1680"/>
                  </a:cubicBezTo>
                  <a:lnTo>
                    <a:pt x="8735" y="1307"/>
                  </a:lnTo>
                  <a:cubicBezTo>
                    <a:pt x="8735" y="1219"/>
                    <a:pt x="8664" y="1163"/>
                    <a:pt x="8590" y="1163"/>
                  </a:cubicBezTo>
                  <a:cubicBezTo>
                    <a:pt x="8550" y="1163"/>
                    <a:pt x="8510" y="1180"/>
                    <a:pt x="8480" y="1217"/>
                  </a:cubicBezTo>
                  <a:cubicBezTo>
                    <a:pt x="7944" y="1874"/>
                    <a:pt x="7333" y="2469"/>
                    <a:pt x="6661" y="2987"/>
                  </a:cubicBezTo>
                  <a:cubicBezTo>
                    <a:pt x="6598" y="3035"/>
                    <a:pt x="6587" y="3125"/>
                    <a:pt x="6635" y="3189"/>
                  </a:cubicBezTo>
                  <a:cubicBezTo>
                    <a:pt x="6664" y="3225"/>
                    <a:pt x="6706" y="3244"/>
                    <a:pt x="6749" y="3244"/>
                  </a:cubicBezTo>
                  <a:cubicBezTo>
                    <a:pt x="6780" y="3244"/>
                    <a:pt x="6811" y="3235"/>
                    <a:pt x="6837" y="3214"/>
                  </a:cubicBezTo>
                  <a:cubicBezTo>
                    <a:pt x="7421" y="2763"/>
                    <a:pt x="7961" y="2256"/>
                    <a:pt x="8447" y="1700"/>
                  </a:cubicBezTo>
                  <a:cubicBezTo>
                    <a:pt x="8457" y="1943"/>
                    <a:pt x="8657" y="2133"/>
                    <a:pt x="8898" y="2133"/>
                  </a:cubicBezTo>
                  <a:cubicBezTo>
                    <a:pt x="8901" y="2133"/>
                    <a:pt x="8904" y="2133"/>
                    <a:pt x="8908" y="2133"/>
                  </a:cubicBezTo>
                  <a:cubicBezTo>
                    <a:pt x="9154" y="2128"/>
                    <a:pt x="9351" y="1926"/>
                    <a:pt x="9349" y="1680"/>
                  </a:cubicBezTo>
                  <a:lnTo>
                    <a:pt x="9349" y="452"/>
                  </a:lnTo>
                  <a:cubicBezTo>
                    <a:pt x="9349" y="323"/>
                    <a:pt x="9294" y="199"/>
                    <a:pt x="9197" y="113"/>
                  </a:cubicBezTo>
                  <a:cubicBezTo>
                    <a:pt x="9113" y="40"/>
                    <a:pt x="9007" y="0"/>
                    <a:pt x="8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51"/>
          <p:cNvGrpSpPr/>
          <p:nvPr/>
        </p:nvGrpSpPr>
        <p:grpSpPr>
          <a:xfrm>
            <a:off x="5815813" y="1468050"/>
            <a:ext cx="291825" cy="259875"/>
            <a:chOff x="6101925" y="1368525"/>
            <a:chExt cx="291825" cy="259875"/>
          </a:xfrm>
        </p:grpSpPr>
        <p:sp>
          <p:nvSpPr>
            <p:cNvPr id="302" name="Google Shape;302;p51"/>
            <p:cNvSpPr/>
            <p:nvPr/>
          </p:nvSpPr>
          <p:spPr>
            <a:xfrm>
              <a:off x="6120225" y="1593475"/>
              <a:ext cx="8575" cy="34900"/>
            </a:xfrm>
            <a:custGeom>
              <a:rect b="b" l="l" r="r" t="t"/>
              <a:pathLst>
                <a:path extrusionOk="0" h="1396" w="343">
                  <a:moveTo>
                    <a:pt x="171" y="1"/>
                  </a:moveTo>
                  <a:cubicBezTo>
                    <a:pt x="77" y="1"/>
                    <a:pt x="0" y="77"/>
                    <a:pt x="0" y="172"/>
                  </a:cubicBezTo>
                  <a:lnTo>
                    <a:pt x="0" y="1224"/>
                  </a:lnTo>
                  <a:cubicBezTo>
                    <a:pt x="0" y="1318"/>
                    <a:pt x="77" y="1395"/>
                    <a:pt x="171" y="1395"/>
                  </a:cubicBezTo>
                  <a:cubicBezTo>
                    <a:pt x="266" y="1395"/>
                    <a:pt x="342" y="1318"/>
                    <a:pt x="342" y="1224"/>
                  </a:cubicBezTo>
                  <a:lnTo>
                    <a:pt x="342" y="172"/>
                  </a:lnTo>
                  <a:cubicBezTo>
                    <a:pt x="342" y="77"/>
                    <a:pt x="266" y="1"/>
                    <a:pt x="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1"/>
            <p:cNvSpPr/>
            <p:nvPr/>
          </p:nvSpPr>
          <p:spPr>
            <a:xfrm>
              <a:off x="6101925" y="1478175"/>
              <a:ext cx="157500" cy="150225"/>
            </a:xfrm>
            <a:custGeom>
              <a:rect b="b" l="l" r="r" t="t"/>
              <a:pathLst>
                <a:path extrusionOk="0" h="6009" w="6300">
                  <a:moveTo>
                    <a:pt x="5832" y="946"/>
                  </a:moveTo>
                  <a:lnTo>
                    <a:pt x="5895" y="1201"/>
                  </a:lnTo>
                  <a:cubicBezTo>
                    <a:pt x="5911" y="1267"/>
                    <a:pt x="5891" y="1337"/>
                    <a:pt x="5844" y="1385"/>
                  </a:cubicBezTo>
                  <a:lnTo>
                    <a:pt x="5844" y="1386"/>
                  </a:lnTo>
                  <a:lnTo>
                    <a:pt x="5745" y="1484"/>
                  </a:lnTo>
                  <a:lnTo>
                    <a:pt x="5510" y="1249"/>
                  </a:lnTo>
                  <a:lnTo>
                    <a:pt x="5832" y="946"/>
                  </a:lnTo>
                  <a:close/>
                  <a:moveTo>
                    <a:pt x="1817" y="343"/>
                  </a:moveTo>
                  <a:cubicBezTo>
                    <a:pt x="2094" y="343"/>
                    <a:pt x="2371" y="450"/>
                    <a:pt x="2579" y="666"/>
                  </a:cubicBezTo>
                  <a:cubicBezTo>
                    <a:pt x="2781" y="873"/>
                    <a:pt x="2904" y="1156"/>
                    <a:pt x="2925" y="1463"/>
                  </a:cubicBezTo>
                  <a:cubicBezTo>
                    <a:pt x="2933" y="1572"/>
                    <a:pt x="2949" y="1712"/>
                    <a:pt x="2972" y="1869"/>
                  </a:cubicBezTo>
                  <a:cubicBezTo>
                    <a:pt x="2788" y="1555"/>
                    <a:pt x="2489" y="1327"/>
                    <a:pt x="2096" y="1200"/>
                  </a:cubicBezTo>
                  <a:cubicBezTo>
                    <a:pt x="1886" y="1133"/>
                    <a:pt x="1667" y="1098"/>
                    <a:pt x="1447" y="1098"/>
                  </a:cubicBezTo>
                  <a:cubicBezTo>
                    <a:pt x="1401" y="1099"/>
                    <a:pt x="1360" y="1118"/>
                    <a:pt x="1329" y="1149"/>
                  </a:cubicBezTo>
                  <a:lnTo>
                    <a:pt x="1020" y="1469"/>
                  </a:lnTo>
                  <a:cubicBezTo>
                    <a:pt x="956" y="1538"/>
                    <a:pt x="959" y="1644"/>
                    <a:pt x="1026" y="1709"/>
                  </a:cubicBezTo>
                  <a:cubicBezTo>
                    <a:pt x="1059" y="1741"/>
                    <a:pt x="1102" y="1758"/>
                    <a:pt x="1145" y="1758"/>
                  </a:cubicBezTo>
                  <a:cubicBezTo>
                    <a:pt x="1189" y="1758"/>
                    <a:pt x="1233" y="1740"/>
                    <a:pt x="1267" y="1706"/>
                  </a:cubicBezTo>
                  <a:lnTo>
                    <a:pt x="1523" y="1441"/>
                  </a:lnTo>
                  <a:cubicBezTo>
                    <a:pt x="1745" y="1452"/>
                    <a:pt x="2455" y="1534"/>
                    <a:pt x="2731" y="2142"/>
                  </a:cubicBezTo>
                  <a:cubicBezTo>
                    <a:pt x="2662" y="2592"/>
                    <a:pt x="2274" y="2924"/>
                    <a:pt x="1820" y="2924"/>
                  </a:cubicBezTo>
                  <a:cubicBezTo>
                    <a:pt x="1819" y="2924"/>
                    <a:pt x="1818" y="2924"/>
                    <a:pt x="1817" y="2924"/>
                  </a:cubicBezTo>
                  <a:cubicBezTo>
                    <a:pt x="1306" y="2924"/>
                    <a:pt x="891" y="2510"/>
                    <a:pt x="891" y="2000"/>
                  </a:cubicBezTo>
                  <a:cubicBezTo>
                    <a:pt x="891" y="1901"/>
                    <a:pt x="812" y="1828"/>
                    <a:pt x="721" y="1828"/>
                  </a:cubicBezTo>
                  <a:cubicBezTo>
                    <a:pt x="702" y="1828"/>
                    <a:pt x="684" y="1831"/>
                    <a:pt x="665" y="1837"/>
                  </a:cubicBezTo>
                  <a:cubicBezTo>
                    <a:pt x="687" y="1693"/>
                    <a:pt x="701" y="1564"/>
                    <a:pt x="708" y="1463"/>
                  </a:cubicBezTo>
                  <a:cubicBezTo>
                    <a:pt x="730" y="1156"/>
                    <a:pt x="852" y="873"/>
                    <a:pt x="1054" y="666"/>
                  </a:cubicBezTo>
                  <a:cubicBezTo>
                    <a:pt x="1263" y="450"/>
                    <a:pt x="1540" y="343"/>
                    <a:pt x="1817" y="343"/>
                  </a:cubicBezTo>
                  <a:close/>
                  <a:moveTo>
                    <a:pt x="586" y="2299"/>
                  </a:moveTo>
                  <a:cubicBezTo>
                    <a:pt x="660" y="2601"/>
                    <a:pt x="841" y="2865"/>
                    <a:pt x="1097" y="3043"/>
                  </a:cubicBezTo>
                  <a:lnTo>
                    <a:pt x="1097" y="3230"/>
                  </a:lnTo>
                  <a:cubicBezTo>
                    <a:pt x="773" y="3174"/>
                    <a:pt x="543" y="3089"/>
                    <a:pt x="401" y="3024"/>
                  </a:cubicBezTo>
                  <a:cubicBezTo>
                    <a:pt x="392" y="3019"/>
                    <a:pt x="396" y="3008"/>
                    <a:pt x="396" y="3005"/>
                  </a:cubicBezTo>
                  <a:cubicBezTo>
                    <a:pt x="469" y="2810"/>
                    <a:pt x="533" y="2554"/>
                    <a:pt x="586" y="2299"/>
                  </a:cubicBezTo>
                  <a:close/>
                  <a:moveTo>
                    <a:pt x="3046" y="2299"/>
                  </a:moveTo>
                  <a:cubicBezTo>
                    <a:pt x="3089" y="2517"/>
                    <a:pt x="3145" y="2731"/>
                    <a:pt x="3213" y="2942"/>
                  </a:cubicBezTo>
                  <a:lnTo>
                    <a:pt x="2901" y="3237"/>
                  </a:lnTo>
                  <a:cubicBezTo>
                    <a:pt x="2865" y="3272"/>
                    <a:pt x="2816" y="3291"/>
                    <a:pt x="2766" y="3291"/>
                  </a:cubicBezTo>
                  <a:lnTo>
                    <a:pt x="2730" y="3291"/>
                  </a:lnTo>
                  <a:cubicBezTo>
                    <a:pt x="2622" y="3291"/>
                    <a:pt x="2535" y="3203"/>
                    <a:pt x="2535" y="3097"/>
                  </a:cubicBezTo>
                  <a:lnTo>
                    <a:pt x="2535" y="3044"/>
                  </a:lnTo>
                  <a:cubicBezTo>
                    <a:pt x="2792" y="2867"/>
                    <a:pt x="2974" y="2601"/>
                    <a:pt x="3046" y="2299"/>
                  </a:cubicBezTo>
                  <a:close/>
                  <a:moveTo>
                    <a:pt x="2205" y="3206"/>
                  </a:moveTo>
                  <a:cubicBezTo>
                    <a:pt x="2225" y="3300"/>
                    <a:pt x="2270" y="3386"/>
                    <a:pt x="2336" y="3458"/>
                  </a:cubicBezTo>
                  <a:lnTo>
                    <a:pt x="2077" y="3709"/>
                  </a:lnTo>
                  <a:cubicBezTo>
                    <a:pt x="2004" y="3779"/>
                    <a:pt x="1910" y="3813"/>
                    <a:pt x="1817" y="3813"/>
                  </a:cubicBezTo>
                  <a:cubicBezTo>
                    <a:pt x="1723" y="3813"/>
                    <a:pt x="1630" y="3779"/>
                    <a:pt x="1558" y="3709"/>
                  </a:cubicBezTo>
                  <a:lnTo>
                    <a:pt x="1397" y="3557"/>
                  </a:lnTo>
                  <a:cubicBezTo>
                    <a:pt x="1426" y="3506"/>
                    <a:pt x="1439" y="3449"/>
                    <a:pt x="1439" y="3390"/>
                  </a:cubicBezTo>
                  <a:lnTo>
                    <a:pt x="1439" y="3209"/>
                  </a:lnTo>
                  <a:cubicBezTo>
                    <a:pt x="1563" y="3247"/>
                    <a:pt x="1690" y="3266"/>
                    <a:pt x="1818" y="3266"/>
                  </a:cubicBezTo>
                  <a:cubicBezTo>
                    <a:pt x="1948" y="3266"/>
                    <a:pt x="2079" y="3246"/>
                    <a:pt x="2205" y="3206"/>
                  </a:cubicBezTo>
                  <a:close/>
                  <a:moveTo>
                    <a:pt x="1817" y="1"/>
                  </a:moveTo>
                  <a:cubicBezTo>
                    <a:pt x="1049" y="1"/>
                    <a:pt x="425" y="619"/>
                    <a:pt x="368" y="1438"/>
                  </a:cubicBezTo>
                  <a:cubicBezTo>
                    <a:pt x="343" y="1774"/>
                    <a:pt x="226" y="2482"/>
                    <a:pt x="75" y="2887"/>
                  </a:cubicBezTo>
                  <a:cubicBezTo>
                    <a:pt x="8" y="3060"/>
                    <a:pt x="89" y="3257"/>
                    <a:pt x="259" y="3334"/>
                  </a:cubicBezTo>
                  <a:cubicBezTo>
                    <a:pt x="444" y="3419"/>
                    <a:pt x="639" y="3483"/>
                    <a:pt x="840" y="3528"/>
                  </a:cubicBezTo>
                  <a:lnTo>
                    <a:pt x="399" y="3748"/>
                  </a:lnTo>
                  <a:cubicBezTo>
                    <a:pt x="155" y="3869"/>
                    <a:pt x="0" y="4119"/>
                    <a:pt x="1" y="4392"/>
                  </a:cubicBezTo>
                  <a:lnTo>
                    <a:pt x="1" y="5836"/>
                  </a:lnTo>
                  <a:cubicBezTo>
                    <a:pt x="1" y="5930"/>
                    <a:pt x="78" y="6007"/>
                    <a:pt x="172" y="6007"/>
                  </a:cubicBezTo>
                  <a:cubicBezTo>
                    <a:pt x="267" y="6007"/>
                    <a:pt x="343" y="5930"/>
                    <a:pt x="343" y="5836"/>
                  </a:cubicBezTo>
                  <a:lnTo>
                    <a:pt x="343" y="4392"/>
                  </a:lnTo>
                  <a:cubicBezTo>
                    <a:pt x="343" y="4248"/>
                    <a:pt x="424" y="4119"/>
                    <a:pt x="552" y="4055"/>
                  </a:cubicBezTo>
                  <a:lnTo>
                    <a:pt x="1123" y="3769"/>
                  </a:lnTo>
                  <a:lnTo>
                    <a:pt x="1322" y="3957"/>
                  </a:lnTo>
                  <a:cubicBezTo>
                    <a:pt x="1460" y="4089"/>
                    <a:pt x="1638" y="4155"/>
                    <a:pt x="1816" y="4155"/>
                  </a:cubicBezTo>
                  <a:cubicBezTo>
                    <a:pt x="1995" y="4155"/>
                    <a:pt x="2174" y="4089"/>
                    <a:pt x="2313" y="3956"/>
                  </a:cubicBezTo>
                  <a:lnTo>
                    <a:pt x="2653" y="3627"/>
                  </a:lnTo>
                  <a:cubicBezTo>
                    <a:pt x="2679" y="3630"/>
                    <a:pt x="2704" y="3633"/>
                    <a:pt x="2730" y="3633"/>
                  </a:cubicBezTo>
                  <a:lnTo>
                    <a:pt x="2768" y="3633"/>
                  </a:lnTo>
                  <a:cubicBezTo>
                    <a:pt x="2905" y="3633"/>
                    <a:pt x="3037" y="3580"/>
                    <a:pt x="3137" y="3486"/>
                  </a:cubicBezTo>
                  <a:lnTo>
                    <a:pt x="5261" y="1483"/>
                  </a:lnTo>
                  <a:lnTo>
                    <a:pt x="5504" y="1725"/>
                  </a:lnTo>
                  <a:lnTo>
                    <a:pt x="2824" y="4405"/>
                  </a:lnTo>
                  <a:cubicBezTo>
                    <a:pt x="2653" y="4575"/>
                    <a:pt x="2559" y="4804"/>
                    <a:pt x="2559" y="5043"/>
                  </a:cubicBezTo>
                  <a:lnTo>
                    <a:pt x="2559" y="5838"/>
                  </a:lnTo>
                  <a:cubicBezTo>
                    <a:pt x="2559" y="5932"/>
                    <a:pt x="2636" y="6009"/>
                    <a:pt x="2730" y="6009"/>
                  </a:cubicBezTo>
                  <a:cubicBezTo>
                    <a:pt x="2824" y="6009"/>
                    <a:pt x="2901" y="5932"/>
                    <a:pt x="2901" y="5838"/>
                  </a:cubicBezTo>
                  <a:lnTo>
                    <a:pt x="2901" y="5043"/>
                  </a:lnTo>
                  <a:cubicBezTo>
                    <a:pt x="2901" y="4895"/>
                    <a:pt x="2960" y="4753"/>
                    <a:pt x="3065" y="4648"/>
                  </a:cubicBezTo>
                  <a:lnTo>
                    <a:pt x="6086" y="1627"/>
                  </a:lnTo>
                  <a:cubicBezTo>
                    <a:pt x="6218" y="1494"/>
                    <a:pt x="6272" y="1301"/>
                    <a:pt x="6226" y="1118"/>
                  </a:cubicBezTo>
                  <a:lnTo>
                    <a:pt x="6117" y="676"/>
                  </a:lnTo>
                  <a:lnTo>
                    <a:pt x="6229" y="570"/>
                  </a:lnTo>
                  <a:cubicBezTo>
                    <a:pt x="6297" y="505"/>
                    <a:pt x="6300" y="398"/>
                    <a:pt x="6235" y="329"/>
                  </a:cubicBezTo>
                  <a:cubicBezTo>
                    <a:pt x="6202" y="293"/>
                    <a:pt x="6156" y="275"/>
                    <a:pt x="6110" y="275"/>
                  </a:cubicBezTo>
                  <a:cubicBezTo>
                    <a:pt x="6068" y="275"/>
                    <a:pt x="6026" y="290"/>
                    <a:pt x="5993" y="321"/>
                  </a:cubicBezTo>
                  <a:lnTo>
                    <a:pt x="3491" y="2681"/>
                  </a:lnTo>
                  <a:cubicBezTo>
                    <a:pt x="3373" y="2273"/>
                    <a:pt x="3286" y="1722"/>
                    <a:pt x="3266" y="1438"/>
                  </a:cubicBezTo>
                  <a:cubicBezTo>
                    <a:pt x="3208" y="619"/>
                    <a:pt x="2585" y="1"/>
                    <a:pt x="1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1"/>
            <p:cNvSpPr/>
            <p:nvPr/>
          </p:nvSpPr>
          <p:spPr>
            <a:xfrm>
              <a:off x="6220700" y="1368525"/>
              <a:ext cx="173050" cy="145650"/>
            </a:xfrm>
            <a:custGeom>
              <a:rect b="b" l="l" r="r" t="t"/>
              <a:pathLst>
                <a:path extrusionOk="0" h="5826" w="6922">
                  <a:moveTo>
                    <a:pt x="538" y="1"/>
                  </a:moveTo>
                  <a:cubicBezTo>
                    <a:pt x="242" y="1"/>
                    <a:pt x="2" y="241"/>
                    <a:pt x="1" y="537"/>
                  </a:cubicBezTo>
                  <a:lnTo>
                    <a:pt x="1" y="4970"/>
                  </a:lnTo>
                  <a:cubicBezTo>
                    <a:pt x="1" y="5064"/>
                    <a:pt x="78" y="5139"/>
                    <a:pt x="172" y="5139"/>
                  </a:cubicBezTo>
                  <a:cubicBezTo>
                    <a:pt x="266" y="5139"/>
                    <a:pt x="343" y="5064"/>
                    <a:pt x="343" y="4970"/>
                  </a:cubicBezTo>
                  <a:lnTo>
                    <a:pt x="343" y="538"/>
                  </a:lnTo>
                  <a:cubicBezTo>
                    <a:pt x="343" y="430"/>
                    <a:pt x="430" y="343"/>
                    <a:pt x="538" y="343"/>
                  </a:cubicBezTo>
                  <a:lnTo>
                    <a:pt x="6386" y="343"/>
                  </a:lnTo>
                  <a:cubicBezTo>
                    <a:pt x="6492" y="343"/>
                    <a:pt x="6580" y="430"/>
                    <a:pt x="6580" y="538"/>
                  </a:cubicBezTo>
                  <a:lnTo>
                    <a:pt x="6580" y="5289"/>
                  </a:lnTo>
                  <a:cubicBezTo>
                    <a:pt x="6580" y="5396"/>
                    <a:pt x="6492" y="5482"/>
                    <a:pt x="6386" y="5484"/>
                  </a:cubicBezTo>
                  <a:lnTo>
                    <a:pt x="2066" y="5484"/>
                  </a:lnTo>
                  <a:cubicBezTo>
                    <a:pt x="1974" y="5486"/>
                    <a:pt x="1900" y="5562"/>
                    <a:pt x="1900" y="5655"/>
                  </a:cubicBezTo>
                  <a:cubicBezTo>
                    <a:pt x="1900" y="5746"/>
                    <a:pt x="1974" y="5822"/>
                    <a:pt x="2066" y="5826"/>
                  </a:cubicBezTo>
                  <a:lnTo>
                    <a:pt x="6386" y="5826"/>
                  </a:lnTo>
                  <a:cubicBezTo>
                    <a:pt x="6682" y="5824"/>
                    <a:pt x="6921" y="5585"/>
                    <a:pt x="6921" y="5289"/>
                  </a:cubicBezTo>
                  <a:lnTo>
                    <a:pt x="6921" y="538"/>
                  </a:lnTo>
                  <a:cubicBezTo>
                    <a:pt x="6921" y="242"/>
                    <a:pt x="6682" y="1"/>
                    <a:pt x="6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1"/>
            <p:cNvSpPr/>
            <p:nvPr/>
          </p:nvSpPr>
          <p:spPr>
            <a:xfrm>
              <a:off x="6257250" y="1386825"/>
              <a:ext cx="104925" cy="100000"/>
            </a:xfrm>
            <a:custGeom>
              <a:rect b="b" l="l" r="r" t="t"/>
              <a:pathLst>
                <a:path extrusionOk="0" h="4000" w="4197">
                  <a:moveTo>
                    <a:pt x="1997" y="706"/>
                  </a:moveTo>
                  <a:cubicBezTo>
                    <a:pt x="2320" y="706"/>
                    <a:pt x="2644" y="813"/>
                    <a:pt x="2913" y="1026"/>
                  </a:cubicBezTo>
                  <a:lnTo>
                    <a:pt x="1879" y="2059"/>
                  </a:lnTo>
                  <a:cubicBezTo>
                    <a:pt x="1811" y="2127"/>
                    <a:pt x="1811" y="2234"/>
                    <a:pt x="1879" y="2302"/>
                  </a:cubicBezTo>
                  <a:cubicBezTo>
                    <a:pt x="1912" y="2335"/>
                    <a:pt x="1955" y="2351"/>
                    <a:pt x="1999" y="2351"/>
                  </a:cubicBezTo>
                  <a:cubicBezTo>
                    <a:pt x="2043" y="2351"/>
                    <a:pt x="2087" y="2335"/>
                    <a:pt x="2121" y="2302"/>
                  </a:cubicBezTo>
                  <a:lnTo>
                    <a:pt x="2631" y="1790"/>
                  </a:lnTo>
                  <a:lnTo>
                    <a:pt x="2631" y="1790"/>
                  </a:lnTo>
                  <a:cubicBezTo>
                    <a:pt x="2809" y="2078"/>
                    <a:pt x="2769" y="2450"/>
                    <a:pt x="2534" y="2694"/>
                  </a:cubicBezTo>
                  <a:cubicBezTo>
                    <a:pt x="2391" y="2843"/>
                    <a:pt x="2196" y="2922"/>
                    <a:pt x="1998" y="2922"/>
                  </a:cubicBezTo>
                  <a:cubicBezTo>
                    <a:pt x="1874" y="2922"/>
                    <a:pt x="1750" y="2891"/>
                    <a:pt x="1636" y="2828"/>
                  </a:cubicBezTo>
                  <a:cubicBezTo>
                    <a:pt x="1342" y="2663"/>
                    <a:pt x="1195" y="2319"/>
                    <a:pt x="1280" y="1992"/>
                  </a:cubicBezTo>
                  <a:cubicBezTo>
                    <a:pt x="1366" y="1666"/>
                    <a:pt x="1659" y="1438"/>
                    <a:pt x="1997" y="1438"/>
                  </a:cubicBezTo>
                  <a:cubicBezTo>
                    <a:pt x="1998" y="1438"/>
                    <a:pt x="1999" y="1438"/>
                    <a:pt x="2000" y="1438"/>
                  </a:cubicBezTo>
                  <a:cubicBezTo>
                    <a:pt x="2094" y="1438"/>
                    <a:pt x="2171" y="1361"/>
                    <a:pt x="2171" y="1267"/>
                  </a:cubicBezTo>
                  <a:cubicBezTo>
                    <a:pt x="2171" y="1171"/>
                    <a:pt x="2094" y="1096"/>
                    <a:pt x="2000" y="1096"/>
                  </a:cubicBezTo>
                  <a:cubicBezTo>
                    <a:pt x="1999" y="1096"/>
                    <a:pt x="1998" y="1096"/>
                    <a:pt x="1997" y="1096"/>
                  </a:cubicBezTo>
                  <a:cubicBezTo>
                    <a:pt x="1496" y="1096"/>
                    <a:pt x="1061" y="1440"/>
                    <a:pt x="944" y="1926"/>
                  </a:cubicBezTo>
                  <a:cubicBezTo>
                    <a:pt x="827" y="2414"/>
                    <a:pt x="1059" y="2918"/>
                    <a:pt x="1506" y="3146"/>
                  </a:cubicBezTo>
                  <a:cubicBezTo>
                    <a:pt x="1663" y="3226"/>
                    <a:pt x="1832" y="3265"/>
                    <a:pt x="2000" y="3265"/>
                  </a:cubicBezTo>
                  <a:cubicBezTo>
                    <a:pt x="2309" y="3265"/>
                    <a:pt x="2612" y="3133"/>
                    <a:pt x="2824" y="2886"/>
                  </a:cubicBezTo>
                  <a:cubicBezTo>
                    <a:pt x="3149" y="2504"/>
                    <a:pt x="3172" y="1949"/>
                    <a:pt x="2878" y="1543"/>
                  </a:cubicBezTo>
                  <a:lnTo>
                    <a:pt x="3155" y="1267"/>
                  </a:lnTo>
                  <a:cubicBezTo>
                    <a:pt x="3361" y="1526"/>
                    <a:pt x="3474" y="1849"/>
                    <a:pt x="3473" y="2181"/>
                  </a:cubicBezTo>
                  <a:cubicBezTo>
                    <a:pt x="3474" y="2869"/>
                    <a:pt x="3000" y="3468"/>
                    <a:pt x="2328" y="3622"/>
                  </a:cubicBezTo>
                  <a:cubicBezTo>
                    <a:pt x="2218" y="3648"/>
                    <a:pt x="2107" y="3660"/>
                    <a:pt x="1998" y="3660"/>
                  </a:cubicBezTo>
                  <a:cubicBezTo>
                    <a:pt x="1442" y="3660"/>
                    <a:pt x="919" y="3345"/>
                    <a:pt x="669" y="2827"/>
                  </a:cubicBezTo>
                  <a:cubicBezTo>
                    <a:pt x="368" y="2208"/>
                    <a:pt x="535" y="1463"/>
                    <a:pt x="1072" y="1032"/>
                  </a:cubicBezTo>
                  <a:cubicBezTo>
                    <a:pt x="1342" y="815"/>
                    <a:pt x="1670" y="706"/>
                    <a:pt x="1997" y="706"/>
                  </a:cubicBezTo>
                  <a:close/>
                  <a:moveTo>
                    <a:pt x="4010" y="0"/>
                  </a:moveTo>
                  <a:cubicBezTo>
                    <a:pt x="3966" y="0"/>
                    <a:pt x="3922" y="17"/>
                    <a:pt x="3888" y="50"/>
                  </a:cubicBezTo>
                  <a:lnTo>
                    <a:pt x="3633" y="307"/>
                  </a:lnTo>
                  <a:lnTo>
                    <a:pt x="3633" y="172"/>
                  </a:lnTo>
                  <a:cubicBezTo>
                    <a:pt x="3633" y="78"/>
                    <a:pt x="3556" y="1"/>
                    <a:pt x="3462" y="1"/>
                  </a:cubicBezTo>
                  <a:cubicBezTo>
                    <a:pt x="3366" y="1"/>
                    <a:pt x="3291" y="78"/>
                    <a:pt x="3291" y="172"/>
                  </a:cubicBezTo>
                  <a:lnTo>
                    <a:pt x="3291" y="649"/>
                  </a:lnTo>
                  <a:lnTo>
                    <a:pt x="3156" y="783"/>
                  </a:lnTo>
                  <a:cubicBezTo>
                    <a:pt x="2818" y="503"/>
                    <a:pt x="2407" y="366"/>
                    <a:pt x="1998" y="366"/>
                  </a:cubicBezTo>
                  <a:cubicBezTo>
                    <a:pt x="1503" y="366"/>
                    <a:pt x="1011" y="567"/>
                    <a:pt x="654" y="960"/>
                  </a:cubicBezTo>
                  <a:cubicBezTo>
                    <a:pt x="1" y="1677"/>
                    <a:pt x="28" y="2781"/>
                    <a:pt x="713" y="3468"/>
                  </a:cubicBezTo>
                  <a:cubicBezTo>
                    <a:pt x="1067" y="3821"/>
                    <a:pt x="1533" y="3999"/>
                    <a:pt x="1999" y="3999"/>
                  </a:cubicBezTo>
                  <a:cubicBezTo>
                    <a:pt x="2436" y="3999"/>
                    <a:pt x="2874" y="3843"/>
                    <a:pt x="3221" y="3527"/>
                  </a:cubicBezTo>
                  <a:cubicBezTo>
                    <a:pt x="3938" y="2874"/>
                    <a:pt x="4016" y="1773"/>
                    <a:pt x="3397" y="1024"/>
                  </a:cubicBezTo>
                  <a:lnTo>
                    <a:pt x="3532" y="890"/>
                  </a:lnTo>
                  <a:lnTo>
                    <a:pt x="4010" y="890"/>
                  </a:lnTo>
                  <a:cubicBezTo>
                    <a:pt x="4104" y="890"/>
                    <a:pt x="4181" y="814"/>
                    <a:pt x="4181" y="719"/>
                  </a:cubicBezTo>
                  <a:cubicBezTo>
                    <a:pt x="4181" y="625"/>
                    <a:pt x="4104" y="548"/>
                    <a:pt x="4010" y="548"/>
                  </a:cubicBezTo>
                  <a:lnTo>
                    <a:pt x="3874" y="548"/>
                  </a:lnTo>
                  <a:lnTo>
                    <a:pt x="4131" y="292"/>
                  </a:lnTo>
                  <a:cubicBezTo>
                    <a:pt x="4197" y="225"/>
                    <a:pt x="4197" y="117"/>
                    <a:pt x="4131" y="50"/>
                  </a:cubicBezTo>
                  <a:cubicBezTo>
                    <a:pt x="4097" y="17"/>
                    <a:pt x="4053" y="0"/>
                    <a:pt x="4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51"/>
          <p:cNvGrpSpPr/>
          <p:nvPr/>
        </p:nvGrpSpPr>
        <p:grpSpPr>
          <a:xfrm>
            <a:off x="3067225" y="3106950"/>
            <a:ext cx="230050" cy="267375"/>
            <a:chOff x="3360050" y="239525"/>
            <a:chExt cx="230050" cy="267375"/>
          </a:xfrm>
        </p:grpSpPr>
        <p:sp>
          <p:nvSpPr>
            <p:cNvPr id="307" name="Google Shape;307;p51"/>
            <p:cNvSpPr/>
            <p:nvPr/>
          </p:nvSpPr>
          <p:spPr>
            <a:xfrm>
              <a:off x="3444000" y="354550"/>
              <a:ext cx="66825" cy="22650"/>
            </a:xfrm>
            <a:custGeom>
              <a:rect b="b" l="l" r="r" t="t"/>
              <a:pathLst>
                <a:path extrusionOk="0" h="906" w="2673">
                  <a:moveTo>
                    <a:pt x="1080" y="1"/>
                  </a:moveTo>
                  <a:cubicBezTo>
                    <a:pt x="759" y="1"/>
                    <a:pt x="467" y="34"/>
                    <a:pt x="279" y="63"/>
                  </a:cubicBezTo>
                  <a:cubicBezTo>
                    <a:pt x="120" y="87"/>
                    <a:pt x="3" y="223"/>
                    <a:pt x="4" y="383"/>
                  </a:cubicBezTo>
                  <a:lnTo>
                    <a:pt x="4" y="744"/>
                  </a:lnTo>
                  <a:cubicBezTo>
                    <a:pt x="0" y="831"/>
                    <a:pt x="72" y="905"/>
                    <a:pt x="160" y="905"/>
                  </a:cubicBezTo>
                  <a:cubicBezTo>
                    <a:pt x="249" y="905"/>
                    <a:pt x="319" y="831"/>
                    <a:pt x="317" y="744"/>
                  </a:cubicBezTo>
                  <a:lnTo>
                    <a:pt x="317" y="383"/>
                  </a:lnTo>
                  <a:cubicBezTo>
                    <a:pt x="317" y="378"/>
                    <a:pt x="321" y="374"/>
                    <a:pt x="325" y="372"/>
                  </a:cubicBezTo>
                  <a:cubicBezTo>
                    <a:pt x="484" y="349"/>
                    <a:pt x="769" y="314"/>
                    <a:pt x="1086" y="314"/>
                  </a:cubicBezTo>
                  <a:cubicBezTo>
                    <a:pt x="1170" y="314"/>
                    <a:pt x="1256" y="317"/>
                    <a:pt x="1342" y="322"/>
                  </a:cubicBezTo>
                  <a:cubicBezTo>
                    <a:pt x="1830" y="355"/>
                    <a:pt x="2184" y="477"/>
                    <a:pt x="2392" y="686"/>
                  </a:cubicBezTo>
                  <a:cubicBezTo>
                    <a:pt x="2423" y="714"/>
                    <a:pt x="2462" y="728"/>
                    <a:pt x="2500" y="728"/>
                  </a:cubicBezTo>
                  <a:cubicBezTo>
                    <a:pt x="2540" y="728"/>
                    <a:pt x="2580" y="713"/>
                    <a:pt x="2610" y="683"/>
                  </a:cubicBezTo>
                  <a:cubicBezTo>
                    <a:pt x="2671" y="623"/>
                    <a:pt x="2672" y="527"/>
                    <a:pt x="2614" y="465"/>
                  </a:cubicBezTo>
                  <a:cubicBezTo>
                    <a:pt x="2243" y="95"/>
                    <a:pt x="1619" y="1"/>
                    <a:pt x="10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1"/>
            <p:cNvSpPr/>
            <p:nvPr/>
          </p:nvSpPr>
          <p:spPr>
            <a:xfrm>
              <a:off x="3402150" y="319025"/>
              <a:ext cx="150200" cy="187875"/>
            </a:xfrm>
            <a:custGeom>
              <a:rect b="b" l="l" r="r" t="t"/>
              <a:pathLst>
                <a:path extrusionOk="0" h="7515" w="6008">
                  <a:moveTo>
                    <a:pt x="4691" y="312"/>
                  </a:moveTo>
                  <a:lnTo>
                    <a:pt x="4691" y="1830"/>
                  </a:lnTo>
                  <a:cubicBezTo>
                    <a:pt x="4691" y="2058"/>
                    <a:pt x="4638" y="2283"/>
                    <a:pt x="4539" y="2488"/>
                  </a:cubicBezTo>
                  <a:cubicBezTo>
                    <a:pt x="4529" y="2509"/>
                    <a:pt x="4524" y="2532"/>
                    <a:pt x="4524" y="2555"/>
                  </a:cubicBezTo>
                  <a:lnTo>
                    <a:pt x="4524" y="3001"/>
                  </a:lnTo>
                  <a:cubicBezTo>
                    <a:pt x="4524" y="3843"/>
                    <a:pt x="3839" y="4519"/>
                    <a:pt x="3010" y="4519"/>
                  </a:cubicBezTo>
                  <a:cubicBezTo>
                    <a:pt x="2975" y="4519"/>
                    <a:pt x="2941" y="4517"/>
                    <a:pt x="2906" y="4515"/>
                  </a:cubicBezTo>
                  <a:cubicBezTo>
                    <a:pt x="2110" y="4464"/>
                    <a:pt x="1488" y="3773"/>
                    <a:pt x="1488" y="2944"/>
                  </a:cubicBezTo>
                  <a:lnTo>
                    <a:pt x="1488" y="2555"/>
                  </a:lnTo>
                  <a:cubicBezTo>
                    <a:pt x="1488" y="2532"/>
                    <a:pt x="1483" y="2509"/>
                    <a:pt x="1474" y="2488"/>
                  </a:cubicBezTo>
                  <a:cubicBezTo>
                    <a:pt x="1374" y="2283"/>
                    <a:pt x="1322" y="2058"/>
                    <a:pt x="1322" y="1831"/>
                  </a:cubicBezTo>
                  <a:lnTo>
                    <a:pt x="1322" y="1496"/>
                  </a:lnTo>
                  <a:cubicBezTo>
                    <a:pt x="1323" y="843"/>
                    <a:pt x="1852" y="314"/>
                    <a:pt x="2505" y="312"/>
                  </a:cubicBezTo>
                  <a:close/>
                  <a:moveTo>
                    <a:pt x="2159" y="4619"/>
                  </a:moveTo>
                  <a:cubicBezTo>
                    <a:pt x="2382" y="4740"/>
                    <a:pt x="2630" y="4811"/>
                    <a:pt x="2884" y="4827"/>
                  </a:cubicBezTo>
                  <a:cubicBezTo>
                    <a:pt x="2926" y="4830"/>
                    <a:pt x="2967" y="4831"/>
                    <a:pt x="3008" y="4831"/>
                  </a:cubicBezTo>
                  <a:cubicBezTo>
                    <a:pt x="3011" y="4831"/>
                    <a:pt x="3014" y="4831"/>
                    <a:pt x="3016" y="4831"/>
                  </a:cubicBezTo>
                  <a:cubicBezTo>
                    <a:pt x="3307" y="4831"/>
                    <a:pt x="3595" y="4760"/>
                    <a:pt x="3854" y="4625"/>
                  </a:cubicBezTo>
                  <a:lnTo>
                    <a:pt x="3854" y="4911"/>
                  </a:lnTo>
                  <a:lnTo>
                    <a:pt x="3006" y="5490"/>
                  </a:lnTo>
                  <a:lnTo>
                    <a:pt x="2159" y="4911"/>
                  </a:lnTo>
                  <a:lnTo>
                    <a:pt x="2159" y="4619"/>
                  </a:lnTo>
                  <a:close/>
                  <a:moveTo>
                    <a:pt x="2023" y="5198"/>
                  </a:moveTo>
                  <a:lnTo>
                    <a:pt x="2762" y="5702"/>
                  </a:lnTo>
                  <a:lnTo>
                    <a:pt x="2370" y="6094"/>
                  </a:lnTo>
                  <a:cubicBezTo>
                    <a:pt x="2367" y="6097"/>
                    <a:pt x="2365" y="6097"/>
                    <a:pt x="2362" y="6097"/>
                  </a:cubicBezTo>
                  <a:cubicBezTo>
                    <a:pt x="2358" y="6097"/>
                    <a:pt x="2355" y="6095"/>
                    <a:pt x="2354" y="6093"/>
                  </a:cubicBezTo>
                  <a:lnTo>
                    <a:pt x="1867" y="5362"/>
                  </a:lnTo>
                  <a:lnTo>
                    <a:pt x="2023" y="5198"/>
                  </a:lnTo>
                  <a:close/>
                  <a:moveTo>
                    <a:pt x="3988" y="5198"/>
                  </a:moveTo>
                  <a:lnTo>
                    <a:pt x="4146" y="5362"/>
                  </a:lnTo>
                  <a:lnTo>
                    <a:pt x="3658" y="6093"/>
                  </a:lnTo>
                  <a:cubicBezTo>
                    <a:pt x="3656" y="6096"/>
                    <a:pt x="3653" y="6097"/>
                    <a:pt x="3650" y="6097"/>
                  </a:cubicBezTo>
                  <a:cubicBezTo>
                    <a:pt x="3647" y="6097"/>
                    <a:pt x="3644" y="6096"/>
                    <a:pt x="3642" y="6094"/>
                  </a:cubicBezTo>
                  <a:lnTo>
                    <a:pt x="3251" y="5702"/>
                  </a:lnTo>
                  <a:lnTo>
                    <a:pt x="3988" y="5198"/>
                  </a:lnTo>
                  <a:close/>
                  <a:moveTo>
                    <a:pt x="2503" y="0"/>
                  </a:moveTo>
                  <a:cubicBezTo>
                    <a:pt x="1678" y="1"/>
                    <a:pt x="1009" y="671"/>
                    <a:pt x="1008" y="1496"/>
                  </a:cubicBezTo>
                  <a:lnTo>
                    <a:pt x="1008" y="1830"/>
                  </a:lnTo>
                  <a:cubicBezTo>
                    <a:pt x="1008" y="2093"/>
                    <a:pt x="1066" y="2352"/>
                    <a:pt x="1176" y="2591"/>
                  </a:cubicBezTo>
                  <a:lnTo>
                    <a:pt x="1176" y="2944"/>
                  </a:lnTo>
                  <a:cubicBezTo>
                    <a:pt x="1173" y="3505"/>
                    <a:pt x="1418" y="4040"/>
                    <a:pt x="1845" y="4405"/>
                  </a:cubicBezTo>
                  <a:lnTo>
                    <a:pt x="1845" y="4930"/>
                  </a:lnTo>
                  <a:lnTo>
                    <a:pt x="1553" y="5237"/>
                  </a:lnTo>
                  <a:cubicBezTo>
                    <a:pt x="1523" y="5269"/>
                    <a:pt x="1507" y="5312"/>
                    <a:pt x="1511" y="5356"/>
                  </a:cubicBezTo>
                  <a:lnTo>
                    <a:pt x="548" y="5706"/>
                  </a:lnTo>
                  <a:cubicBezTo>
                    <a:pt x="222" y="5826"/>
                    <a:pt x="5" y="6136"/>
                    <a:pt x="4" y="6483"/>
                  </a:cubicBezTo>
                  <a:lnTo>
                    <a:pt x="4" y="7353"/>
                  </a:lnTo>
                  <a:cubicBezTo>
                    <a:pt x="1" y="7442"/>
                    <a:pt x="72" y="7514"/>
                    <a:pt x="161" y="7514"/>
                  </a:cubicBezTo>
                  <a:cubicBezTo>
                    <a:pt x="249" y="7514"/>
                    <a:pt x="320" y="7442"/>
                    <a:pt x="317" y="7353"/>
                  </a:cubicBezTo>
                  <a:lnTo>
                    <a:pt x="317" y="6483"/>
                  </a:lnTo>
                  <a:cubicBezTo>
                    <a:pt x="317" y="6268"/>
                    <a:pt x="452" y="6075"/>
                    <a:pt x="655" y="6001"/>
                  </a:cubicBezTo>
                  <a:lnTo>
                    <a:pt x="1670" y="5632"/>
                  </a:lnTo>
                  <a:lnTo>
                    <a:pt x="2093" y="6266"/>
                  </a:lnTo>
                  <a:cubicBezTo>
                    <a:pt x="2147" y="6347"/>
                    <a:pt x="2234" y="6400"/>
                    <a:pt x="2331" y="6409"/>
                  </a:cubicBezTo>
                  <a:cubicBezTo>
                    <a:pt x="2342" y="6409"/>
                    <a:pt x="2353" y="6410"/>
                    <a:pt x="2363" y="6410"/>
                  </a:cubicBezTo>
                  <a:cubicBezTo>
                    <a:pt x="2448" y="6410"/>
                    <a:pt x="2530" y="6375"/>
                    <a:pt x="2592" y="6315"/>
                  </a:cubicBezTo>
                  <a:lnTo>
                    <a:pt x="2849" y="6058"/>
                  </a:lnTo>
                  <a:lnTo>
                    <a:pt x="2849" y="7353"/>
                  </a:lnTo>
                  <a:cubicBezTo>
                    <a:pt x="2847" y="7442"/>
                    <a:pt x="2918" y="7514"/>
                    <a:pt x="3006" y="7514"/>
                  </a:cubicBezTo>
                  <a:cubicBezTo>
                    <a:pt x="3094" y="7514"/>
                    <a:pt x="3166" y="7442"/>
                    <a:pt x="3163" y="7353"/>
                  </a:cubicBezTo>
                  <a:lnTo>
                    <a:pt x="3163" y="6058"/>
                  </a:lnTo>
                  <a:lnTo>
                    <a:pt x="3420" y="6315"/>
                  </a:lnTo>
                  <a:cubicBezTo>
                    <a:pt x="3481" y="6375"/>
                    <a:pt x="3563" y="6410"/>
                    <a:pt x="3649" y="6410"/>
                  </a:cubicBezTo>
                  <a:cubicBezTo>
                    <a:pt x="3660" y="6410"/>
                    <a:pt x="3671" y="6409"/>
                    <a:pt x="3681" y="6409"/>
                  </a:cubicBezTo>
                  <a:cubicBezTo>
                    <a:pt x="3778" y="6400"/>
                    <a:pt x="3866" y="6347"/>
                    <a:pt x="3920" y="6266"/>
                  </a:cubicBezTo>
                  <a:lnTo>
                    <a:pt x="4342" y="5632"/>
                  </a:lnTo>
                  <a:lnTo>
                    <a:pt x="5357" y="6001"/>
                  </a:lnTo>
                  <a:cubicBezTo>
                    <a:pt x="5559" y="6075"/>
                    <a:pt x="5694" y="6268"/>
                    <a:pt x="5695" y="6483"/>
                  </a:cubicBezTo>
                  <a:lnTo>
                    <a:pt x="5695" y="7353"/>
                  </a:lnTo>
                  <a:cubicBezTo>
                    <a:pt x="5695" y="7440"/>
                    <a:pt x="5765" y="7510"/>
                    <a:pt x="5851" y="7510"/>
                  </a:cubicBezTo>
                  <a:cubicBezTo>
                    <a:pt x="5937" y="7510"/>
                    <a:pt x="6007" y="7440"/>
                    <a:pt x="6007" y="7353"/>
                  </a:cubicBezTo>
                  <a:lnTo>
                    <a:pt x="6007" y="6483"/>
                  </a:lnTo>
                  <a:cubicBezTo>
                    <a:pt x="6007" y="6136"/>
                    <a:pt x="5789" y="5826"/>
                    <a:pt x="5464" y="5706"/>
                  </a:cubicBezTo>
                  <a:lnTo>
                    <a:pt x="4501" y="5356"/>
                  </a:lnTo>
                  <a:cubicBezTo>
                    <a:pt x="4504" y="5312"/>
                    <a:pt x="4489" y="5269"/>
                    <a:pt x="4458" y="5237"/>
                  </a:cubicBezTo>
                  <a:lnTo>
                    <a:pt x="4167" y="4931"/>
                  </a:lnTo>
                  <a:lnTo>
                    <a:pt x="4167" y="4417"/>
                  </a:lnTo>
                  <a:cubicBezTo>
                    <a:pt x="4198" y="4391"/>
                    <a:pt x="4228" y="4364"/>
                    <a:pt x="4257" y="4337"/>
                  </a:cubicBezTo>
                  <a:cubicBezTo>
                    <a:pt x="4626" y="3990"/>
                    <a:pt x="4835" y="3507"/>
                    <a:pt x="4836" y="3002"/>
                  </a:cubicBezTo>
                  <a:lnTo>
                    <a:pt x="4836" y="2591"/>
                  </a:lnTo>
                  <a:cubicBezTo>
                    <a:pt x="4947" y="2353"/>
                    <a:pt x="5005" y="2093"/>
                    <a:pt x="5005" y="1830"/>
                  </a:cubicBezTo>
                  <a:lnTo>
                    <a:pt x="5005" y="156"/>
                  </a:lnTo>
                  <a:cubicBezTo>
                    <a:pt x="5005" y="70"/>
                    <a:pt x="4935" y="0"/>
                    <a:pt x="4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1"/>
            <p:cNvSpPr/>
            <p:nvPr/>
          </p:nvSpPr>
          <p:spPr>
            <a:xfrm>
              <a:off x="3427275" y="490550"/>
              <a:ext cx="8000" cy="16350"/>
            </a:xfrm>
            <a:custGeom>
              <a:rect b="b" l="l" r="r" t="t"/>
              <a:pathLst>
                <a:path extrusionOk="0" h="654" w="320">
                  <a:moveTo>
                    <a:pt x="160" y="0"/>
                  </a:moveTo>
                  <a:cubicBezTo>
                    <a:pt x="73" y="0"/>
                    <a:pt x="3" y="70"/>
                    <a:pt x="3" y="158"/>
                  </a:cubicBezTo>
                  <a:lnTo>
                    <a:pt x="3" y="492"/>
                  </a:lnTo>
                  <a:cubicBezTo>
                    <a:pt x="0" y="581"/>
                    <a:pt x="72" y="653"/>
                    <a:pt x="160" y="653"/>
                  </a:cubicBezTo>
                  <a:cubicBezTo>
                    <a:pt x="248" y="653"/>
                    <a:pt x="319" y="581"/>
                    <a:pt x="317" y="492"/>
                  </a:cubicBezTo>
                  <a:lnTo>
                    <a:pt x="317" y="158"/>
                  </a:lnTo>
                  <a:cubicBezTo>
                    <a:pt x="317" y="70"/>
                    <a:pt x="247" y="0"/>
                    <a:pt x="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1"/>
            <p:cNvSpPr/>
            <p:nvPr/>
          </p:nvSpPr>
          <p:spPr>
            <a:xfrm>
              <a:off x="3519300" y="490550"/>
              <a:ext cx="8000" cy="16350"/>
            </a:xfrm>
            <a:custGeom>
              <a:rect b="b" l="l" r="r" t="t"/>
              <a:pathLst>
                <a:path extrusionOk="0" h="654" w="320">
                  <a:moveTo>
                    <a:pt x="161" y="0"/>
                  </a:moveTo>
                  <a:cubicBezTo>
                    <a:pt x="75" y="0"/>
                    <a:pt x="5" y="70"/>
                    <a:pt x="5" y="158"/>
                  </a:cubicBezTo>
                  <a:lnTo>
                    <a:pt x="5" y="492"/>
                  </a:lnTo>
                  <a:cubicBezTo>
                    <a:pt x="1" y="581"/>
                    <a:pt x="72" y="653"/>
                    <a:pt x="161" y="653"/>
                  </a:cubicBezTo>
                  <a:cubicBezTo>
                    <a:pt x="250" y="653"/>
                    <a:pt x="320" y="581"/>
                    <a:pt x="317" y="492"/>
                  </a:cubicBezTo>
                  <a:lnTo>
                    <a:pt x="317" y="158"/>
                  </a:lnTo>
                  <a:cubicBezTo>
                    <a:pt x="317" y="70"/>
                    <a:pt x="247" y="0"/>
                    <a:pt x="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1"/>
            <p:cNvSpPr/>
            <p:nvPr/>
          </p:nvSpPr>
          <p:spPr>
            <a:xfrm>
              <a:off x="3360050" y="239525"/>
              <a:ext cx="230050" cy="213200"/>
            </a:xfrm>
            <a:custGeom>
              <a:rect b="b" l="l" r="r" t="t"/>
              <a:pathLst>
                <a:path extrusionOk="0" h="8528" w="9202">
                  <a:moveTo>
                    <a:pt x="3203" y="585"/>
                  </a:moveTo>
                  <a:lnTo>
                    <a:pt x="3203" y="585"/>
                  </a:lnTo>
                  <a:cubicBezTo>
                    <a:pt x="2965" y="789"/>
                    <a:pt x="2744" y="1044"/>
                    <a:pt x="2547" y="1345"/>
                  </a:cubicBezTo>
                  <a:cubicBezTo>
                    <a:pt x="2411" y="1557"/>
                    <a:pt x="2289" y="1777"/>
                    <a:pt x="2188" y="2008"/>
                  </a:cubicBezTo>
                  <a:lnTo>
                    <a:pt x="1323" y="2008"/>
                  </a:lnTo>
                  <a:cubicBezTo>
                    <a:pt x="1802" y="1364"/>
                    <a:pt x="2454" y="871"/>
                    <a:pt x="3203" y="585"/>
                  </a:cubicBezTo>
                  <a:close/>
                  <a:moveTo>
                    <a:pt x="4533" y="321"/>
                  </a:moveTo>
                  <a:lnTo>
                    <a:pt x="4533" y="2008"/>
                  </a:lnTo>
                  <a:lnTo>
                    <a:pt x="2532" y="2008"/>
                  </a:lnTo>
                  <a:cubicBezTo>
                    <a:pt x="2993" y="1041"/>
                    <a:pt x="3715" y="394"/>
                    <a:pt x="4533" y="321"/>
                  </a:cubicBezTo>
                  <a:close/>
                  <a:moveTo>
                    <a:pt x="4847" y="321"/>
                  </a:moveTo>
                  <a:cubicBezTo>
                    <a:pt x="5666" y="394"/>
                    <a:pt x="6387" y="1041"/>
                    <a:pt x="6847" y="2008"/>
                  </a:cubicBezTo>
                  <a:lnTo>
                    <a:pt x="4847" y="2008"/>
                  </a:lnTo>
                  <a:lnTo>
                    <a:pt x="4847" y="321"/>
                  </a:lnTo>
                  <a:close/>
                  <a:moveTo>
                    <a:pt x="6177" y="585"/>
                  </a:moveTo>
                  <a:lnTo>
                    <a:pt x="6177" y="585"/>
                  </a:lnTo>
                  <a:cubicBezTo>
                    <a:pt x="6926" y="871"/>
                    <a:pt x="7578" y="1364"/>
                    <a:pt x="8056" y="2008"/>
                  </a:cubicBezTo>
                  <a:lnTo>
                    <a:pt x="7192" y="2008"/>
                  </a:lnTo>
                  <a:cubicBezTo>
                    <a:pt x="7090" y="1777"/>
                    <a:pt x="6970" y="1557"/>
                    <a:pt x="6833" y="1345"/>
                  </a:cubicBezTo>
                  <a:cubicBezTo>
                    <a:pt x="6636" y="1044"/>
                    <a:pt x="6415" y="789"/>
                    <a:pt x="6177" y="585"/>
                  </a:cubicBezTo>
                  <a:close/>
                  <a:moveTo>
                    <a:pt x="2062" y="2321"/>
                  </a:moveTo>
                  <a:cubicBezTo>
                    <a:pt x="1834" y="2938"/>
                    <a:pt x="1707" y="3630"/>
                    <a:pt x="1690" y="4351"/>
                  </a:cubicBezTo>
                  <a:lnTo>
                    <a:pt x="499" y="4351"/>
                  </a:lnTo>
                  <a:cubicBezTo>
                    <a:pt x="525" y="3632"/>
                    <a:pt x="736" y="2934"/>
                    <a:pt x="1112" y="2321"/>
                  </a:cubicBezTo>
                  <a:close/>
                  <a:moveTo>
                    <a:pt x="8269" y="2321"/>
                  </a:moveTo>
                  <a:cubicBezTo>
                    <a:pt x="8645" y="2934"/>
                    <a:pt x="8856" y="3632"/>
                    <a:pt x="8881" y="4351"/>
                  </a:cubicBezTo>
                  <a:lnTo>
                    <a:pt x="7690" y="4351"/>
                  </a:lnTo>
                  <a:cubicBezTo>
                    <a:pt x="7674" y="3630"/>
                    <a:pt x="7546" y="2938"/>
                    <a:pt x="7319" y="2321"/>
                  </a:cubicBezTo>
                  <a:close/>
                  <a:moveTo>
                    <a:pt x="8881" y="4664"/>
                  </a:moveTo>
                  <a:cubicBezTo>
                    <a:pt x="8856" y="5358"/>
                    <a:pt x="8659" y="6035"/>
                    <a:pt x="8307" y="6636"/>
                  </a:cubicBezTo>
                  <a:lnTo>
                    <a:pt x="8307" y="6634"/>
                  </a:lnTo>
                  <a:cubicBezTo>
                    <a:pt x="8295" y="6655"/>
                    <a:pt x="8282" y="6675"/>
                    <a:pt x="8270" y="6694"/>
                  </a:cubicBezTo>
                  <a:lnTo>
                    <a:pt x="7317" y="6694"/>
                  </a:lnTo>
                  <a:cubicBezTo>
                    <a:pt x="7335" y="6650"/>
                    <a:pt x="7350" y="6605"/>
                    <a:pt x="7366" y="6559"/>
                  </a:cubicBezTo>
                  <a:cubicBezTo>
                    <a:pt x="7566" y="5967"/>
                    <a:pt x="7675" y="5330"/>
                    <a:pt x="7690" y="4664"/>
                  </a:cubicBezTo>
                  <a:close/>
                  <a:moveTo>
                    <a:pt x="1690" y="4665"/>
                  </a:moveTo>
                  <a:cubicBezTo>
                    <a:pt x="1705" y="5331"/>
                    <a:pt x="1814" y="5968"/>
                    <a:pt x="2015" y="6560"/>
                  </a:cubicBezTo>
                  <a:cubicBezTo>
                    <a:pt x="2030" y="6605"/>
                    <a:pt x="2046" y="6649"/>
                    <a:pt x="2063" y="6695"/>
                  </a:cubicBezTo>
                  <a:lnTo>
                    <a:pt x="1107" y="6695"/>
                  </a:lnTo>
                  <a:cubicBezTo>
                    <a:pt x="733" y="6081"/>
                    <a:pt x="523" y="5382"/>
                    <a:pt x="498" y="4665"/>
                  </a:cubicBezTo>
                  <a:close/>
                  <a:moveTo>
                    <a:pt x="4692" y="1"/>
                  </a:moveTo>
                  <a:cubicBezTo>
                    <a:pt x="4577" y="1"/>
                    <a:pt x="4462" y="5"/>
                    <a:pt x="4346" y="14"/>
                  </a:cubicBezTo>
                  <a:cubicBezTo>
                    <a:pt x="3034" y="115"/>
                    <a:pt x="1832" y="783"/>
                    <a:pt x="1055" y="1843"/>
                  </a:cubicBezTo>
                  <a:cubicBezTo>
                    <a:pt x="277" y="2906"/>
                    <a:pt x="1" y="4253"/>
                    <a:pt x="300" y="5533"/>
                  </a:cubicBezTo>
                  <a:cubicBezTo>
                    <a:pt x="599" y="6815"/>
                    <a:pt x="1443" y="7901"/>
                    <a:pt x="2610" y="8508"/>
                  </a:cubicBezTo>
                  <a:cubicBezTo>
                    <a:pt x="2634" y="8522"/>
                    <a:pt x="2660" y="8528"/>
                    <a:pt x="2685" y="8528"/>
                  </a:cubicBezTo>
                  <a:cubicBezTo>
                    <a:pt x="2742" y="8528"/>
                    <a:pt x="2796" y="8497"/>
                    <a:pt x="2824" y="8444"/>
                  </a:cubicBezTo>
                  <a:cubicBezTo>
                    <a:pt x="2864" y="8365"/>
                    <a:pt x="2833" y="8270"/>
                    <a:pt x="2754" y="8231"/>
                  </a:cubicBezTo>
                  <a:cubicBezTo>
                    <a:pt x="2190" y="7937"/>
                    <a:pt x="1698" y="7519"/>
                    <a:pt x="1319" y="7007"/>
                  </a:cubicBezTo>
                  <a:lnTo>
                    <a:pt x="2190" y="7007"/>
                  </a:lnTo>
                  <a:cubicBezTo>
                    <a:pt x="2380" y="7438"/>
                    <a:pt x="2621" y="7819"/>
                    <a:pt x="2897" y="8127"/>
                  </a:cubicBezTo>
                  <a:cubicBezTo>
                    <a:pt x="2927" y="8161"/>
                    <a:pt x="2970" y="8178"/>
                    <a:pt x="3012" y="8178"/>
                  </a:cubicBezTo>
                  <a:cubicBezTo>
                    <a:pt x="3049" y="8178"/>
                    <a:pt x="3086" y="8165"/>
                    <a:pt x="3116" y="8138"/>
                  </a:cubicBezTo>
                  <a:cubicBezTo>
                    <a:pt x="3181" y="8081"/>
                    <a:pt x="3186" y="7983"/>
                    <a:pt x="3129" y="7919"/>
                  </a:cubicBezTo>
                  <a:cubicBezTo>
                    <a:pt x="2899" y="7661"/>
                    <a:pt x="2700" y="7352"/>
                    <a:pt x="2536" y="7006"/>
                  </a:cubicBezTo>
                  <a:cubicBezTo>
                    <a:pt x="2618" y="6996"/>
                    <a:pt x="2677" y="6924"/>
                    <a:pt x="2672" y="6840"/>
                  </a:cubicBezTo>
                  <a:cubicBezTo>
                    <a:pt x="2666" y="6759"/>
                    <a:pt x="2599" y="6695"/>
                    <a:pt x="2518" y="6695"/>
                  </a:cubicBezTo>
                  <a:cubicBezTo>
                    <a:pt x="2517" y="6695"/>
                    <a:pt x="2516" y="6695"/>
                    <a:pt x="2516" y="6695"/>
                  </a:cubicBezTo>
                  <a:lnTo>
                    <a:pt x="2400" y="6695"/>
                  </a:lnTo>
                  <a:cubicBezTo>
                    <a:pt x="2162" y="6086"/>
                    <a:pt x="2022" y="5388"/>
                    <a:pt x="2004" y="4665"/>
                  </a:cubicBezTo>
                  <a:lnTo>
                    <a:pt x="2180" y="4665"/>
                  </a:lnTo>
                  <a:cubicBezTo>
                    <a:pt x="2265" y="4662"/>
                    <a:pt x="2331" y="4592"/>
                    <a:pt x="2331" y="4507"/>
                  </a:cubicBezTo>
                  <a:cubicBezTo>
                    <a:pt x="2331" y="4424"/>
                    <a:pt x="2265" y="4354"/>
                    <a:pt x="2180" y="4351"/>
                  </a:cubicBezTo>
                  <a:lnTo>
                    <a:pt x="2004" y="4351"/>
                  </a:lnTo>
                  <a:cubicBezTo>
                    <a:pt x="2022" y="3610"/>
                    <a:pt x="2163" y="2916"/>
                    <a:pt x="2397" y="2321"/>
                  </a:cubicBezTo>
                  <a:lnTo>
                    <a:pt x="4533" y="2321"/>
                  </a:lnTo>
                  <a:lnTo>
                    <a:pt x="4533" y="2667"/>
                  </a:lnTo>
                  <a:cubicBezTo>
                    <a:pt x="4531" y="2755"/>
                    <a:pt x="4602" y="2829"/>
                    <a:pt x="4691" y="2829"/>
                  </a:cubicBezTo>
                  <a:cubicBezTo>
                    <a:pt x="4778" y="2829"/>
                    <a:pt x="4850" y="2755"/>
                    <a:pt x="4847" y="2667"/>
                  </a:cubicBezTo>
                  <a:lnTo>
                    <a:pt x="4847" y="2321"/>
                  </a:lnTo>
                  <a:lnTo>
                    <a:pt x="6985" y="2321"/>
                  </a:lnTo>
                  <a:cubicBezTo>
                    <a:pt x="7218" y="2916"/>
                    <a:pt x="7359" y="3610"/>
                    <a:pt x="7376" y="4351"/>
                  </a:cubicBezTo>
                  <a:lnTo>
                    <a:pt x="7201" y="4351"/>
                  </a:lnTo>
                  <a:cubicBezTo>
                    <a:pt x="7200" y="4351"/>
                    <a:pt x="7198" y="4351"/>
                    <a:pt x="7197" y="4351"/>
                  </a:cubicBezTo>
                  <a:cubicBezTo>
                    <a:pt x="7110" y="4351"/>
                    <a:pt x="7039" y="4422"/>
                    <a:pt x="7039" y="4507"/>
                  </a:cubicBezTo>
                  <a:cubicBezTo>
                    <a:pt x="7039" y="4595"/>
                    <a:pt x="7110" y="4665"/>
                    <a:pt x="7197" y="4665"/>
                  </a:cubicBezTo>
                  <a:cubicBezTo>
                    <a:pt x="7198" y="4665"/>
                    <a:pt x="7200" y="4665"/>
                    <a:pt x="7201" y="4665"/>
                  </a:cubicBezTo>
                  <a:lnTo>
                    <a:pt x="7376" y="4665"/>
                  </a:lnTo>
                  <a:cubicBezTo>
                    <a:pt x="7359" y="5388"/>
                    <a:pt x="7220" y="6086"/>
                    <a:pt x="6981" y="6695"/>
                  </a:cubicBezTo>
                  <a:lnTo>
                    <a:pt x="6866" y="6695"/>
                  </a:lnTo>
                  <a:cubicBezTo>
                    <a:pt x="6865" y="6695"/>
                    <a:pt x="6865" y="6695"/>
                    <a:pt x="6864" y="6695"/>
                  </a:cubicBezTo>
                  <a:cubicBezTo>
                    <a:pt x="6781" y="6695"/>
                    <a:pt x="6714" y="6759"/>
                    <a:pt x="6709" y="6840"/>
                  </a:cubicBezTo>
                  <a:cubicBezTo>
                    <a:pt x="6703" y="6924"/>
                    <a:pt x="6764" y="6996"/>
                    <a:pt x="6846" y="7006"/>
                  </a:cubicBezTo>
                  <a:cubicBezTo>
                    <a:pt x="6682" y="7352"/>
                    <a:pt x="6481" y="7661"/>
                    <a:pt x="6251" y="7919"/>
                  </a:cubicBezTo>
                  <a:cubicBezTo>
                    <a:pt x="6197" y="7983"/>
                    <a:pt x="6204" y="8079"/>
                    <a:pt x="6267" y="8135"/>
                  </a:cubicBezTo>
                  <a:cubicBezTo>
                    <a:pt x="6297" y="8162"/>
                    <a:pt x="6335" y="8175"/>
                    <a:pt x="6372" y="8175"/>
                  </a:cubicBezTo>
                  <a:cubicBezTo>
                    <a:pt x="6413" y="8175"/>
                    <a:pt x="6454" y="8159"/>
                    <a:pt x="6485" y="8127"/>
                  </a:cubicBezTo>
                  <a:cubicBezTo>
                    <a:pt x="6761" y="7819"/>
                    <a:pt x="7001" y="7437"/>
                    <a:pt x="7192" y="7007"/>
                  </a:cubicBezTo>
                  <a:lnTo>
                    <a:pt x="8059" y="7007"/>
                  </a:lnTo>
                  <a:cubicBezTo>
                    <a:pt x="7717" y="7468"/>
                    <a:pt x="7285" y="7854"/>
                    <a:pt x="6788" y="8142"/>
                  </a:cubicBezTo>
                  <a:cubicBezTo>
                    <a:pt x="6713" y="8185"/>
                    <a:pt x="6687" y="8281"/>
                    <a:pt x="6732" y="8356"/>
                  </a:cubicBezTo>
                  <a:cubicBezTo>
                    <a:pt x="6761" y="8406"/>
                    <a:pt x="6813" y="8434"/>
                    <a:pt x="6867" y="8434"/>
                  </a:cubicBezTo>
                  <a:cubicBezTo>
                    <a:pt x="6894" y="8434"/>
                    <a:pt x="6921" y="8427"/>
                    <a:pt x="6946" y="8413"/>
                  </a:cubicBezTo>
                  <a:cubicBezTo>
                    <a:pt x="8340" y="7608"/>
                    <a:pt x="9199" y="6119"/>
                    <a:pt x="9199" y="4507"/>
                  </a:cubicBezTo>
                  <a:cubicBezTo>
                    <a:pt x="9202" y="3312"/>
                    <a:pt x="8727" y="2164"/>
                    <a:pt x="7877" y="1320"/>
                  </a:cubicBezTo>
                  <a:cubicBezTo>
                    <a:pt x="7029" y="473"/>
                    <a:pt x="5882" y="1"/>
                    <a:pt x="4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51"/>
          <p:cNvGrpSpPr/>
          <p:nvPr/>
        </p:nvGrpSpPr>
        <p:grpSpPr>
          <a:xfrm>
            <a:off x="5828075" y="3123663"/>
            <a:ext cx="267275" cy="233950"/>
            <a:chOff x="813800" y="989925"/>
            <a:chExt cx="267275" cy="233950"/>
          </a:xfrm>
        </p:grpSpPr>
        <p:sp>
          <p:nvSpPr>
            <p:cNvPr id="313" name="Google Shape;313;p51"/>
            <p:cNvSpPr/>
            <p:nvPr/>
          </p:nvSpPr>
          <p:spPr>
            <a:xfrm>
              <a:off x="813800" y="1015050"/>
              <a:ext cx="267275" cy="208825"/>
            </a:xfrm>
            <a:custGeom>
              <a:rect b="b" l="l" r="r" t="t"/>
              <a:pathLst>
                <a:path extrusionOk="0" h="8353" w="10691">
                  <a:moveTo>
                    <a:pt x="2998" y="314"/>
                  </a:moveTo>
                  <a:cubicBezTo>
                    <a:pt x="3281" y="314"/>
                    <a:pt x="3511" y="506"/>
                    <a:pt x="3511" y="743"/>
                  </a:cubicBezTo>
                  <a:cubicBezTo>
                    <a:pt x="3511" y="753"/>
                    <a:pt x="3510" y="763"/>
                    <a:pt x="3509" y="773"/>
                  </a:cubicBezTo>
                  <a:cubicBezTo>
                    <a:pt x="3345" y="704"/>
                    <a:pt x="3171" y="670"/>
                    <a:pt x="2998" y="670"/>
                  </a:cubicBezTo>
                  <a:cubicBezTo>
                    <a:pt x="2824" y="670"/>
                    <a:pt x="2650" y="704"/>
                    <a:pt x="2487" y="773"/>
                  </a:cubicBezTo>
                  <a:cubicBezTo>
                    <a:pt x="2486" y="763"/>
                    <a:pt x="2486" y="753"/>
                    <a:pt x="2486" y="743"/>
                  </a:cubicBezTo>
                  <a:cubicBezTo>
                    <a:pt x="2484" y="506"/>
                    <a:pt x="2714" y="314"/>
                    <a:pt x="2998" y="314"/>
                  </a:cubicBezTo>
                  <a:close/>
                  <a:moveTo>
                    <a:pt x="3002" y="981"/>
                  </a:moveTo>
                  <a:cubicBezTo>
                    <a:pt x="3680" y="981"/>
                    <a:pt x="4182" y="1649"/>
                    <a:pt x="3961" y="2315"/>
                  </a:cubicBezTo>
                  <a:cubicBezTo>
                    <a:pt x="3517" y="1863"/>
                    <a:pt x="2735" y="1687"/>
                    <a:pt x="2697" y="1677"/>
                  </a:cubicBezTo>
                  <a:cubicBezTo>
                    <a:pt x="2685" y="1675"/>
                    <a:pt x="2673" y="1673"/>
                    <a:pt x="2661" y="1673"/>
                  </a:cubicBezTo>
                  <a:cubicBezTo>
                    <a:pt x="2625" y="1673"/>
                    <a:pt x="2590" y="1685"/>
                    <a:pt x="2562" y="1707"/>
                  </a:cubicBezTo>
                  <a:cubicBezTo>
                    <a:pt x="2526" y="1737"/>
                    <a:pt x="2504" y="1782"/>
                    <a:pt x="2507" y="1829"/>
                  </a:cubicBezTo>
                  <a:cubicBezTo>
                    <a:pt x="2506" y="1844"/>
                    <a:pt x="2494" y="1947"/>
                    <a:pt x="2385" y="2054"/>
                  </a:cubicBezTo>
                  <a:cubicBezTo>
                    <a:pt x="2329" y="2116"/>
                    <a:pt x="2331" y="2212"/>
                    <a:pt x="2390" y="2271"/>
                  </a:cubicBezTo>
                  <a:cubicBezTo>
                    <a:pt x="2421" y="2302"/>
                    <a:pt x="2461" y="2317"/>
                    <a:pt x="2501" y="2317"/>
                  </a:cubicBezTo>
                  <a:cubicBezTo>
                    <a:pt x="2538" y="2317"/>
                    <a:pt x="2576" y="2304"/>
                    <a:pt x="2605" y="2276"/>
                  </a:cubicBezTo>
                  <a:cubicBezTo>
                    <a:pt x="2679" y="2205"/>
                    <a:pt x="2737" y="2119"/>
                    <a:pt x="2776" y="2025"/>
                  </a:cubicBezTo>
                  <a:cubicBezTo>
                    <a:pt x="3039" y="2103"/>
                    <a:pt x="3587" y="2301"/>
                    <a:pt x="3832" y="2647"/>
                  </a:cubicBezTo>
                  <a:cubicBezTo>
                    <a:pt x="3761" y="3054"/>
                    <a:pt x="3407" y="3348"/>
                    <a:pt x="2998" y="3348"/>
                  </a:cubicBezTo>
                  <a:cubicBezTo>
                    <a:pt x="2988" y="3348"/>
                    <a:pt x="2979" y="3348"/>
                    <a:pt x="2970" y="3348"/>
                  </a:cubicBezTo>
                  <a:cubicBezTo>
                    <a:pt x="2549" y="3334"/>
                    <a:pt x="2200" y="3013"/>
                    <a:pt x="2154" y="2593"/>
                  </a:cubicBezTo>
                  <a:lnTo>
                    <a:pt x="2156" y="2593"/>
                  </a:lnTo>
                  <a:cubicBezTo>
                    <a:pt x="2153" y="2570"/>
                    <a:pt x="2145" y="2547"/>
                    <a:pt x="2133" y="2528"/>
                  </a:cubicBezTo>
                  <a:cubicBezTo>
                    <a:pt x="1744" y="1895"/>
                    <a:pt x="2144" y="1073"/>
                    <a:pt x="2880" y="988"/>
                  </a:cubicBezTo>
                  <a:cubicBezTo>
                    <a:pt x="2921" y="983"/>
                    <a:pt x="2962" y="981"/>
                    <a:pt x="3002" y="981"/>
                  </a:cubicBezTo>
                  <a:close/>
                  <a:moveTo>
                    <a:pt x="3343" y="3609"/>
                  </a:moveTo>
                  <a:lnTo>
                    <a:pt x="3343" y="3775"/>
                  </a:lnTo>
                  <a:cubicBezTo>
                    <a:pt x="3343" y="3828"/>
                    <a:pt x="3355" y="3881"/>
                    <a:pt x="3381" y="3928"/>
                  </a:cubicBezTo>
                  <a:lnTo>
                    <a:pt x="3235" y="4067"/>
                  </a:lnTo>
                  <a:cubicBezTo>
                    <a:pt x="3169" y="4130"/>
                    <a:pt x="3083" y="4162"/>
                    <a:pt x="2998" y="4162"/>
                  </a:cubicBezTo>
                  <a:cubicBezTo>
                    <a:pt x="2912" y="4162"/>
                    <a:pt x="2827" y="4130"/>
                    <a:pt x="2760" y="4067"/>
                  </a:cubicBezTo>
                  <a:lnTo>
                    <a:pt x="2615" y="3928"/>
                  </a:lnTo>
                  <a:cubicBezTo>
                    <a:pt x="2639" y="3881"/>
                    <a:pt x="2653" y="3828"/>
                    <a:pt x="2653" y="3776"/>
                  </a:cubicBezTo>
                  <a:lnTo>
                    <a:pt x="2653" y="3609"/>
                  </a:lnTo>
                  <a:cubicBezTo>
                    <a:pt x="2765" y="3644"/>
                    <a:pt x="2881" y="3662"/>
                    <a:pt x="2998" y="3662"/>
                  </a:cubicBezTo>
                  <a:cubicBezTo>
                    <a:pt x="3114" y="3662"/>
                    <a:pt x="3231" y="3644"/>
                    <a:pt x="3343" y="3609"/>
                  </a:cubicBezTo>
                  <a:close/>
                  <a:moveTo>
                    <a:pt x="3633" y="4121"/>
                  </a:moveTo>
                  <a:lnTo>
                    <a:pt x="4156" y="4382"/>
                  </a:lnTo>
                  <a:cubicBezTo>
                    <a:pt x="4272" y="4440"/>
                    <a:pt x="4346" y="4558"/>
                    <a:pt x="4347" y="4687"/>
                  </a:cubicBezTo>
                  <a:lnTo>
                    <a:pt x="2998" y="4687"/>
                  </a:lnTo>
                  <a:cubicBezTo>
                    <a:pt x="2819" y="4687"/>
                    <a:pt x="2674" y="4833"/>
                    <a:pt x="2674" y="5010"/>
                  </a:cubicBezTo>
                  <a:lnTo>
                    <a:pt x="2674" y="5692"/>
                  </a:lnTo>
                  <a:lnTo>
                    <a:pt x="2317" y="5692"/>
                  </a:lnTo>
                  <a:lnTo>
                    <a:pt x="2317" y="5051"/>
                  </a:lnTo>
                  <a:cubicBezTo>
                    <a:pt x="2317" y="4963"/>
                    <a:pt x="2247" y="4893"/>
                    <a:pt x="2160" y="4893"/>
                  </a:cubicBezTo>
                  <a:cubicBezTo>
                    <a:pt x="2074" y="4893"/>
                    <a:pt x="2004" y="4963"/>
                    <a:pt x="2004" y="5051"/>
                  </a:cubicBezTo>
                  <a:lnTo>
                    <a:pt x="2004" y="5848"/>
                  </a:lnTo>
                  <a:cubicBezTo>
                    <a:pt x="2004" y="5934"/>
                    <a:pt x="2074" y="6004"/>
                    <a:pt x="2160" y="6004"/>
                  </a:cubicBezTo>
                  <a:lnTo>
                    <a:pt x="2673" y="6004"/>
                  </a:lnTo>
                  <a:lnTo>
                    <a:pt x="2673" y="6350"/>
                  </a:lnTo>
                  <a:lnTo>
                    <a:pt x="2673" y="6361"/>
                  </a:lnTo>
                  <a:lnTo>
                    <a:pt x="1993" y="6361"/>
                  </a:lnTo>
                  <a:cubicBezTo>
                    <a:pt x="1802" y="6361"/>
                    <a:pt x="1648" y="6206"/>
                    <a:pt x="1647" y="6015"/>
                  </a:cubicBezTo>
                  <a:lnTo>
                    <a:pt x="1648" y="4691"/>
                  </a:lnTo>
                  <a:cubicBezTo>
                    <a:pt x="1648" y="4561"/>
                    <a:pt x="1722" y="4441"/>
                    <a:pt x="1839" y="4382"/>
                  </a:cubicBezTo>
                  <a:lnTo>
                    <a:pt x="2362" y="4121"/>
                  </a:lnTo>
                  <a:lnTo>
                    <a:pt x="2543" y="4294"/>
                  </a:lnTo>
                  <a:cubicBezTo>
                    <a:pt x="2671" y="4415"/>
                    <a:pt x="2834" y="4475"/>
                    <a:pt x="2997" y="4475"/>
                  </a:cubicBezTo>
                  <a:cubicBezTo>
                    <a:pt x="3160" y="4475"/>
                    <a:pt x="3324" y="4415"/>
                    <a:pt x="3451" y="4294"/>
                  </a:cubicBezTo>
                  <a:lnTo>
                    <a:pt x="3633" y="4121"/>
                  </a:lnTo>
                  <a:close/>
                  <a:moveTo>
                    <a:pt x="5006" y="5000"/>
                  </a:moveTo>
                  <a:cubicBezTo>
                    <a:pt x="5011" y="5000"/>
                    <a:pt x="5016" y="5005"/>
                    <a:pt x="5016" y="5010"/>
                  </a:cubicBezTo>
                  <a:lnTo>
                    <a:pt x="5016" y="6350"/>
                  </a:lnTo>
                  <a:cubicBezTo>
                    <a:pt x="5016" y="6355"/>
                    <a:pt x="5011" y="6361"/>
                    <a:pt x="5006" y="6361"/>
                  </a:cubicBezTo>
                  <a:lnTo>
                    <a:pt x="2998" y="6361"/>
                  </a:lnTo>
                  <a:cubicBezTo>
                    <a:pt x="2992" y="6361"/>
                    <a:pt x="2988" y="6355"/>
                    <a:pt x="2988" y="6350"/>
                  </a:cubicBezTo>
                  <a:lnTo>
                    <a:pt x="2988" y="5010"/>
                  </a:lnTo>
                  <a:cubicBezTo>
                    <a:pt x="2988" y="5005"/>
                    <a:pt x="2992" y="5000"/>
                    <a:pt x="2998" y="5000"/>
                  </a:cubicBezTo>
                  <a:close/>
                  <a:moveTo>
                    <a:pt x="10037" y="6674"/>
                  </a:moveTo>
                  <a:lnTo>
                    <a:pt x="10037" y="7030"/>
                  </a:lnTo>
                  <a:lnTo>
                    <a:pt x="643" y="7030"/>
                  </a:lnTo>
                  <a:lnTo>
                    <a:pt x="643" y="6674"/>
                  </a:lnTo>
                  <a:close/>
                  <a:moveTo>
                    <a:pt x="2997" y="0"/>
                  </a:moveTo>
                  <a:cubicBezTo>
                    <a:pt x="2541" y="0"/>
                    <a:pt x="2171" y="334"/>
                    <a:pt x="2171" y="743"/>
                  </a:cubicBezTo>
                  <a:cubicBezTo>
                    <a:pt x="2171" y="809"/>
                    <a:pt x="2180" y="874"/>
                    <a:pt x="2200" y="937"/>
                  </a:cubicBezTo>
                  <a:cubicBezTo>
                    <a:pt x="1662" y="1339"/>
                    <a:pt x="1511" y="2081"/>
                    <a:pt x="1848" y="2661"/>
                  </a:cubicBezTo>
                  <a:cubicBezTo>
                    <a:pt x="1892" y="2984"/>
                    <a:pt x="2070" y="3273"/>
                    <a:pt x="2339" y="3457"/>
                  </a:cubicBezTo>
                  <a:lnTo>
                    <a:pt x="2339" y="3776"/>
                  </a:lnTo>
                  <a:cubicBezTo>
                    <a:pt x="2339" y="3780"/>
                    <a:pt x="2336" y="3783"/>
                    <a:pt x="2332" y="3785"/>
                  </a:cubicBezTo>
                  <a:lnTo>
                    <a:pt x="1698" y="4102"/>
                  </a:lnTo>
                  <a:cubicBezTo>
                    <a:pt x="1475" y="4213"/>
                    <a:pt x="1333" y="4441"/>
                    <a:pt x="1335" y="4691"/>
                  </a:cubicBezTo>
                  <a:lnTo>
                    <a:pt x="1335" y="6015"/>
                  </a:lnTo>
                  <a:cubicBezTo>
                    <a:pt x="1335" y="6137"/>
                    <a:pt x="1368" y="6257"/>
                    <a:pt x="1433" y="6361"/>
                  </a:cubicBezTo>
                  <a:lnTo>
                    <a:pt x="153" y="6361"/>
                  </a:lnTo>
                  <a:cubicBezTo>
                    <a:pt x="68" y="6363"/>
                    <a:pt x="1" y="6433"/>
                    <a:pt x="1" y="6517"/>
                  </a:cubicBezTo>
                  <a:cubicBezTo>
                    <a:pt x="1" y="6602"/>
                    <a:pt x="68" y="6672"/>
                    <a:pt x="153" y="6674"/>
                  </a:cubicBezTo>
                  <a:lnTo>
                    <a:pt x="330" y="6674"/>
                  </a:lnTo>
                  <a:lnTo>
                    <a:pt x="330" y="8191"/>
                  </a:lnTo>
                  <a:cubicBezTo>
                    <a:pt x="328" y="8279"/>
                    <a:pt x="399" y="8353"/>
                    <a:pt x="487" y="8353"/>
                  </a:cubicBezTo>
                  <a:cubicBezTo>
                    <a:pt x="575" y="8353"/>
                    <a:pt x="647" y="8279"/>
                    <a:pt x="644" y="8191"/>
                  </a:cubicBezTo>
                  <a:lnTo>
                    <a:pt x="644" y="7343"/>
                  </a:lnTo>
                  <a:lnTo>
                    <a:pt x="10037" y="7343"/>
                  </a:lnTo>
                  <a:lnTo>
                    <a:pt x="10037" y="8191"/>
                  </a:lnTo>
                  <a:cubicBezTo>
                    <a:pt x="10035" y="8279"/>
                    <a:pt x="10106" y="8353"/>
                    <a:pt x="10195" y="8353"/>
                  </a:cubicBezTo>
                  <a:cubicBezTo>
                    <a:pt x="10282" y="8353"/>
                    <a:pt x="10354" y="8279"/>
                    <a:pt x="10351" y="8191"/>
                  </a:cubicBezTo>
                  <a:lnTo>
                    <a:pt x="10351" y="6674"/>
                  </a:lnTo>
                  <a:lnTo>
                    <a:pt x="10529" y="6674"/>
                  </a:lnTo>
                  <a:cubicBezTo>
                    <a:pt x="10530" y="6674"/>
                    <a:pt x="10532" y="6674"/>
                    <a:pt x="10534" y="6674"/>
                  </a:cubicBezTo>
                  <a:cubicBezTo>
                    <a:pt x="10620" y="6674"/>
                    <a:pt x="10690" y="6604"/>
                    <a:pt x="10690" y="6517"/>
                  </a:cubicBezTo>
                  <a:cubicBezTo>
                    <a:pt x="10690" y="6431"/>
                    <a:pt x="10620" y="6361"/>
                    <a:pt x="10534" y="6361"/>
                  </a:cubicBezTo>
                  <a:cubicBezTo>
                    <a:pt x="10532" y="6361"/>
                    <a:pt x="10530" y="6361"/>
                    <a:pt x="10529" y="6361"/>
                  </a:cubicBezTo>
                  <a:lnTo>
                    <a:pt x="5329" y="6361"/>
                  </a:lnTo>
                  <a:lnTo>
                    <a:pt x="5329" y="6350"/>
                  </a:lnTo>
                  <a:lnTo>
                    <a:pt x="5329" y="5010"/>
                  </a:lnTo>
                  <a:cubicBezTo>
                    <a:pt x="5329" y="4831"/>
                    <a:pt x="5185" y="4687"/>
                    <a:pt x="5006" y="4687"/>
                  </a:cubicBezTo>
                  <a:lnTo>
                    <a:pt x="4660" y="4687"/>
                  </a:lnTo>
                  <a:cubicBezTo>
                    <a:pt x="4660" y="4438"/>
                    <a:pt x="4518" y="4212"/>
                    <a:pt x="4296" y="4102"/>
                  </a:cubicBezTo>
                  <a:lnTo>
                    <a:pt x="3662" y="3785"/>
                  </a:lnTo>
                  <a:cubicBezTo>
                    <a:pt x="3658" y="3783"/>
                    <a:pt x="3655" y="3780"/>
                    <a:pt x="3655" y="3776"/>
                  </a:cubicBezTo>
                  <a:lnTo>
                    <a:pt x="3655" y="3457"/>
                  </a:lnTo>
                  <a:cubicBezTo>
                    <a:pt x="3923" y="3273"/>
                    <a:pt x="4102" y="2984"/>
                    <a:pt x="4147" y="2661"/>
                  </a:cubicBezTo>
                  <a:cubicBezTo>
                    <a:pt x="4483" y="2081"/>
                    <a:pt x="4332" y="1339"/>
                    <a:pt x="3794" y="937"/>
                  </a:cubicBezTo>
                  <a:cubicBezTo>
                    <a:pt x="3813" y="874"/>
                    <a:pt x="3822" y="809"/>
                    <a:pt x="3824" y="743"/>
                  </a:cubicBezTo>
                  <a:cubicBezTo>
                    <a:pt x="3824" y="334"/>
                    <a:pt x="3453" y="0"/>
                    <a:pt x="2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1"/>
            <p:cNvSpPr/>
            <p:nvPr/>
          </p:nvSpPr>
          <p:spPr>
            <a:xfrm>
              <a:off x="905600" y="1153150"/>
              <a:ext cx="16225" cy="7850"/>
            </a:xfrm>
            <a:custGeom>
              <a:rect b="b" l="l" r="r" t="t"/>
              <a:pathLst>
                <a:path extrusionOk="0" h="314" w="649">
                  <a:moveTo>
                    <a:pt x="157" y="1"/>
                  </a:moveTo>
                  <a:cubicBezTo>
                    <a:pt x="71" y="1"/>
                    <a:pt x="1" y="70"/>
                    <a:pt x="1" y="157"/>
                  </a:cubicBezTo>
                  <a:cubicBezTo>
                    <a:pt x="1" y="243"/>
                    <a:pt x="70" y="313"/>
                    <a:pt x="155" y="313"/>
                  </a:cubicBezTo>
                  <a:cubicBezTo>
                    <a:pt x="158" y="313"/>
                    <a:pt x="160" y="313"/>
                    <a:pt x="162" y="313"/>
                  </a:cubicBezTo>
                  <a:lnTo>
                    <a:pt x="496" y="313"/>
                  </a:lnTo>
                  <a:cubicBezTo>
                    <a:pt x="581" y="310"/>
                    <a:pt x="648" y="242"/>
                    <a:pt x="648" y="157"/>
                  </a:cubicBezTo>
                  <a:cubicBezTo>
                    <a:pt x="648" y="72"/>
                    <a:pt x="581" y="3"/>
                    <a:pt x="496" y="1"/>
                  </a:cubicBezTo>
                  <a:lnTo>
                    <a:pt x="162" y="1"/>
                  </a:lnTo>
                  <a:cubicBezTo>
                    <a:pt x="161" y="1"/>
                    <a:pt x="159"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1"/>
            <p:cNvSpPr/>
            <p:nvPr/>
          </p:nvSpPr>
          <p:spPr>
            <a:xfrm>
              <a:off x="939225" y="989925"/>
              <a:ext cx="133325" cy="130450"/>
            </a:xfrm>
            <a:custGeom>
              <a:rect b="b" l="l" r="r" t="t"/>
              <a:pathLst>
                <a:path extrusionOk="0" h="5218" w="5333">
                  <a:moveTo>
                    <a:pt x="4674" y="314"/>
                  </a:moveTo>
                  <a:cubicBezTo>
                    <a:pt x="4866" y="314"/>
                    <a:pt x="5020" y="469"/>
                    <a:pt x="5020" y="660"/>
                  </a:cubicBezTo>
                  <a:lnTo>
                    <a:pt x="5020" y="3338"/>
                  </a:lnTo>
                  <a:cubicBezTo>
                    <a:pt x="5020" y="3529"/>
                    <a:pt x="4866" y="3684"/>
                    <a:pt x="4674" y="3684"/>
                  </a:cubicBezTo>
                  <a:lnTo>
                    <a:pt x="2666" y="3684"/>
                  </a:lnTo>
                  <a:cubicBezTo>
                    <a:pt x="2634" y="3684"/>
                    <a:pt x="2601" y="3695"/>
                    <a:pt x="2575" y="3713"/>
                  </a:cubicBezTo>
                  <a:lnTo>
                    <a:pt x="1082" y="4798"/>
                  </a:lnTo>
                  <a:lnTo>
                    <a:pt x="1313" y="3878"/>
                  </a:lnTo>
                  <a:cubicBezTo>
                    <a:pt x="1337" y="3779"/>
                    <a:pt x="1263" y="3684"/>
                    <a:pt x="1161" y="3684"/>
                  </a:cubicBezTo>
                  <a:lnTo>
                    <a:pt x="658" y="3684"/>
                  </a:lnTo>
                  <a:cubicBezTo>
                    <a:pt x="468" y="3684"/>
                    <a:pt x="313" y="3529"/>
                    <a:pt x="313" y="3338"/>
                  </a:cubicBezTo>
                  <a:lnTo>
                    <a:pt x="313" y="660"/>
                  </a:lnTo>
                  <a:cubicBezTo>
                    <a:pt x="313" y="469"/>
                    <a:pt x="468" y="314"/>
                    <a:pt x="658" y="314"/>
                  </a:cubicBezTo>
                  <a:close/>
                  <a:moveTo>
                    <a:pt x="658" y="1"/>
                  </a:moveTo>
                  <a:cubicBezTo>
                    <a:pt x="294" y="2"/>
                    <a:pt x="1" y="297"/>
                    <a:pt x="1" y="660"/>
                  </a:cubicBezTo>
                  <a:lnTo>
                    <a:pt x="1" y="3338"/>
                  </a:lnTo>
                  <a:cubicBezTo>
                    <a:pt x="1" y="3701"/>
                    <a:pt x="295" y="3996"/>
                    <a:pt x="659" y="3996"/>
                  </a:cubicBezTo>
                  <a:lnTo>
                    <a:pt x="959" y="3996"/>
                  </a:lnTo>
                  <a:lnTo>
                    <a:pt x="729" y="4917"/>
                  </a:lnTo>
                  <a:cubicBezTo>
                    <a:pt x="687" y="5081"/>
                    <a:pt x="818" y="5217"/>
                    <a:pt x="962" y="5217"/>
                  </a:cubicBezTo>
                  <a:cubicBezTo>
                    <a:pt x="1010" y="5217"/>
                    <a:pt x="1058" y="5203"/>
                    <a:pt x="1103" y="5170"/>
                  </a:cubicBezTo>
                  <a:lnTo>
                    <a:pt x="2717" y="3996"/>
                  </a:lnTo>
                  <a:lnTo>
                    <a:pt x="4674" y="3996"/>
                  </a:lnTo>
                  <a:cubicBezTo>
                    <a:pt x="5038" y="3996"/>
                    <a:pt x="5333" y="3701"/>
                    <a:pt x="5333" y="3338"/>
                  </a:cubicBezTo>
                  <a:lnTo>
                    <a:pt x="5333" y="660"/>
                  </a:lnTo>
                  <a:cubicBezTo>
                    <a:pt x="5333" y="297"/>
                    <a:pt x="5038" y="2"/>
                    <a:pt x="46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1"/>
            <p:cNvSpPr/>
            <p:nvPr/>
          </p:nvSpPr>
          <p:spPr>
            <a:xfrm>
              <a:off x="964425" y="1015025"/>
              <a:ext cx="20400" cy="7875"/>
            </a:xfrm>
            <a:custGeom>
              <a:rect b="b" l="l" r="r" t="t"/>
              <a:pathLst>
                <a:path extrusionOk="0" h="315" w="816">
                  <a:moveTo>
                    <a:pt x="659" y="1"/>
                  </a:moveTo>
                  <a:cubicBezTo>
                    <a:pt x="657" y="1"/>
                    <a:pt x="655" y="1"/>
                    <a:pt x="654" y="1"/>
                  </a:cubicBezTo>
                  <a:lnTo>
                    <a:pt x="152" y="1"/>
                  </a:lnTo>
                  <a:cubicBezTo>
                    <a:pt x="67" y="5"/>
                    <a:pt x="1" y="74"/>
                    <a:pt x="1" y="159"/>
                  </a:cubicBezTo>
                  <a:cubicBezTo>
                    <a:pt x="1" y="243"/>
                    <a:pt x="67" y="312"/>
                    <a:pt x="152" y="315"/>
                  </a:cubicBezTo>
                  <a:lnTo>
                    <a:pt x="654" y="315"/>
                  </a:lnTo>
                  <a:cubicBezTo>
                    <a:pt x="655" y="315"/>
                    <a:pt x="657" y="315"/>
                    <a:pt x="659" y="315"/>
                  </a:cubicBezTo>
                  <a:cubicBezTo>
                    <a:pt x="745" y="315"/>
                    <a:pt x="815" y="246"/>
                    <a:pt x="815" y="159"/>
                  </a:cubicBezTo>
                  <a:cubicBezTo>
                    <a:pt x="815" y="71"/>
                    <a:pt x="745" y="1"/>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1"/>
            <p:cNvSpPr/>
            <p:nvPr/>
          </p:nvSpPr>
          <p:spPr>
            <a:xfrm>
              <a:off x="993450" y="1015025"/>
              <a:ext cx="54175" cy="7875"/>
            </a:xfrm>
            <a:custGeom>
              <a:rect b="b" l="l" r="r" t="t"/>
              <a:pathLst>
                <a:path extrusionOk="0" h="315" w="2167">
                  <a:moveTo>
                    <a:pt x="158" y="1"/>
                  </a:moveTo>
                  <a:cubicBezTo>
                    <a:pt x="72" y="1"/>
                    <a:pt x="0" y="71"/>
                    <a:pt x="0" y="159"/>
                  </a:cubicBezTo>
                  <a:cubicBezTo>
                    <a:pt x="0" y="246"/>
                    <a:pt x="72" y="315"/>
                    <a:pt x="158" y="315"/>
                  </a:cubicBezTo>
                  <a:cubicBezTo>
                    <a:pt x="160" y="315"/>
                    <a:pt x="162" y="315"/>
                    <a:pt x="163" y="315"/>
                  </a:cubicBezTo>
                  <a:lnTo>
                    <a:pt x="2005" y="315"/>
                  </a:lnTo>
                  <a:cubicBezTo>
                    <a:pt x="2006" y="315"/>
                    <a:pt x="2008" y="315"/>
                    <a:pt x="2010" y="315"/>
                  </a:cubicBezTo>
                  <a:cubicBezTo>
                    <a:pt x="2095" y="315"/>
                    <a:pt x="2166" y="246"/>
                    <a:pt x="2166" y="159"/>
                  </a:cubicBezTo>
                  <a:cubicBezTo>
                    <a:pt x="2166" y="71"/>
                    <a:pt x="2095" y="1"/>
                    <a:pt x="2010" y="1"/>
                  </a:cubicBezTo>
                  <a:cubicBezTo>
                    <a:pt x="2008" y="1"/>
                    <a:pt x="2006" y="1"/>
                    <a:pt x="2005" y="1"/>
                  </a:cubicBezTo>
                  <a:lnTo>
                    <a:pt x="163" y="1"/>
                  </a:lnTo>
                  <a:cubicBezTo>
                    <a:pt x="162" y="1"/>
                    <a:pt x="160" y="1"/>
                    <a:pt x="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1"/>
            <p:cNvSpPr/>
            <p:nvPr/>
          </p:nvSpPr>
          <p:spPr>
            <a:xfrm>
              <a:off x="964425" y="1035975"/>
              <a:ext cx="83200" cy="7875"/>
            </a:xfrm>
            <a:custGeom>
              <a:rect b="b" l="l" r="r" t="t"/>
              <a:pathLst>
                <a:path extrusionOk="0" h="315" w="3328">
                  <a:moveTo>
                    <a:pt x="3171" y="0"/>
                  </a:moveTo>
                  <a:cubicBezTo>
                    <a:pt x="3169" y="0"/>
                    <a:pt x="3167" y="0"/>
                    <a:pt x="3166" y="0"/>
                  </a:cubicBezTo>
                  <a:lnTo>
                    <a:pt x="153" y="0"/>
                  </a:lnTo>
                  <a:cubicBezTo>
                    <a:pt x="68" y="3"/>
                    <a:pt x="1" y="73"/>
                    <a:pt x="1" y="157"/>
                  </a:cubicBezTo>
                  <a:cubicBezTo>
                    <a:pt x="1" y="241"/>
                    <a:pt x="68" y="311"/>
                    <a:pt x="153" y="314"/>
                  </a:cubicBezTo>
                  <a:lnTo>
                    <a:pt x="3166" y="314"/>
                  </a:lnTo>
                  <a:cubicBezTo>
                    <a:pt x="3167" y="314"/>
                    <a:pt x="3169" y="314"/>
                    <a:pt x="3171" y="314"/>
                  </a:cubicBezTo>
                  <a:cubicBezTo>
                    <a:pt x="3256" y="314"/>
                    <a:pt x="3327" y="244"/>
                    <a:pt x="3327" y="157"/>
                  </a:cubicBezTo>
                  <a:cubicBezTo>
                    <a:pt x="3327" y="71"/>
                    <a:pt x="3256" y="0"/>
                    <a:pt x="3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1"/>
            <p:cNvSpPr/>
            <p:nvPr/>
          </p:nvSpPr>
          <p:spPr>
            <a:xfrm>
              <a:off x="964425" y="1056900"/>
              <a:ext cx="53875" cy="7850"/>
            </a:xfrm>
            <a:custGeom>
              <a:rect b="b" l="l" r="r" t="t"/>
              <a:pathLst>
                <a:path extrusionOk="0" h="314" w="2155">
                  <a:moveTo>
                    <a:pt x="1998" y="1"/>
                  </a:moveTo>
                  <a:cubicBezTo>
                    <a:pt x="1997" y="1"/>
                    <a:pt x="1995" y="1"/>
                    <a:pt x="1993" y="1"/>
                  </a:cubicBezTo>
                  <a:lnTo>
                    <a:pt x="152" y="1"/>
                  </a:lnTo>
                  <a:cubicBezTo>
                    <a:pt x="67" y="3"/>
                    <a:pt x="1" y="72"/>
                    <a:pt x="1" y="157"/>
                  </a:cubicBezTo>
                  <a:cubicBezTo>
                    <a:pt x="1" y="242"/>
                    <a:pt x="67" y="310"/>
                    <a:pt x="152" y="313"/>
                  </a:cubicBezTo>
                  <a:lnTo>
                    <a:pt x="1993" y="313"/>
                  </a:lnTo>
                  <a:cubicBezTo>
                    <a:pt x="1996" y="313"/>
                    <a:pt x="1998" y="313"/>
                    <a:pt x="2000" y="313"/>
                  </a:cubicBezTo>
                  <a:cubicBezTo>
                    <a:pt x="2086" y="313"/>
                    <a:pt x="2155" y="243"/>
                    <a:pt x="2155" y="157"/>
                  </a:cubicBezTo>
                  <a:cubicBezTo>
                    <a:pt x="2155" y="70"/>
                    <a:pt x="2085" y="1"/>
                    <a:pt x="1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1"/>
            <p:cNvSpPr/>
            <p:nvPr/>
          </p:nvSpPr>
          <p:spPr>
            <a:xfrm>
              <a:off x="1027200" y="1056900"/>
              <a:ext cx="20425" cy="7850"/>
            </a:xfrm>
            <a:custGeom>
              <a:rect b="b" l="l" r="r" t="t"/>
              <a:pathLst>
                <a:path extrusionOk="0" h="314" w="817">
                  <a:moveTo>
                    <a:pt x="660" y="1"/>
                  </a:moveTo>
                  <a:cubicBezTo>
                    <a:pt x="658" y="1"/>
                    <a:pt x="656" y="1"/>
                    <a:pt x="655" y="1"/>
                  </a:cubicBezTo>
                  <a:lnTo>
                    <a:pt x="153" y="1"/>
                  </a:lnTo>
                  <a:cubicBezTo>
                    <a:pt x="68" y="3"/>
                    <a:pt x="0" y="72"/>
                    <a:pt x="0" y="157"/>
                  </a:cubicBezTo>
                  <a:cubicBezTo>
                    <a:pt x="0" y="242"/>
                    <a:pt x="68" y="310"/>
                    <a:pt x="153" y="313"/>
                  </a:cubicBezTo>
                  <a:lnTo>
                    <a:pt x="655" y="313"/>
                  </a:lnTo>
                  <a:cubicBezTo>
                    <a:pt x="657" y="313"/>
                    <a:pt x="659" y="313"/>
                    <a:pt x="662" y="313"/>
                  </a:cubicBezTo>
                  <a:cubicBezTo>
                    <a:pt x="746" y="313"/>
                    <a:pt x="816" y="243"/>
                    <a:pt x="816" y="157"/>
                  </a:cubicBezTo>
                  <a:cubicBezTo>
                    <a:pt x="816" y="70"/>
                    <a:pt x="74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51"/>
          <p:cNvSpPr txBox="1"/>
          <p:nvPr>
            <p:ph idx="1" type="subTitle"/>
          </p:nvPr>
        </p:nvSpPr>
        <p:spPr>
          <a:xfrm>
            <a:off x="2008750" y="1969937"/>
            <a:ext cx="24687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chemeClr val="dk1"/>
                </a:solidFill>
                <a:latin typeface="Times New Roman"/>
                <a:ea typeface="Times New Roman"/>
                <a:cs typeface="Times New Roman"/>
                <a:sym typeface="Times New Roman"/>
              </a:rPr>
              <a:t>quarterly data</a:t>
            </a:r>
            <a:endParaRPr sz="14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lang="en" sz="1400">
                <a:solidFill>
                  <a:schemeClr val="dk1"/>
                </a:solidFill>
                <a:latin typeface="Times New Roman"/>
                <a:ea typeface="Times New Roman"/>
                <a:cs typeface="Times New Roman"/>
                <a:sym typeface="Times New Roman"/>
              </a:rPr>
              <a:t>on single-family mortgage loan performance</a:t>
            </a:r>
            <a:endParaRPr sz="1400">
              <a:solidFill>
                <a:schemeClr val="dk1"/>
              </a:solidFill>
              <a:latin typeface="Times New Roman"/>
              <a:ea typeface="Times New Roman"/>
              <a:cs typeface="Times New Roman"/>
              <a:sym typeface="Times New Roman"/>
            </a:endParaRPr>
          </a:p>
        </p:txBody>
      </p:sp>
      <p:sp>
        <p:nvSpPr>
          <p:cNvPr id="322" name="Google Shape;322;p51"/>
          <p:cNvSpPr txBox="1"/>
          <p:nvPr>
            <p:ph idx="5" type="ctrTitle"/>
          </p:nvPr>
        </p:nvSpPr>
        <p:spPr>
          <a:xfrm>
            <a:off x="1967544" y="3153776"/>
            <a:ext cx="24294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Time Span</a:t>
            </a:r>
            <a:endParaRPr>
              <a:solidFill>
                <a:schemeClr val="dk1"/>
              </a:solidFill>
            </a:endParaRPr>
          </a:p>
        </p:txBody>
      </p:sp>
      <p:sp>
        <p:nvSpPr>
          <p:cNvPr id="323" name="Google Shape;323;p51"/>
          <p:cNvSpPr txBox="1"/>
          <p:nvPr>
            <p:ph idx="6" type="subTitle"/>
          </p:nvPr>
        </p:nvSpPr>
        <p:spPr>
          <a:xfrm>
            <a:off x="2010763" y="3807775"/>
            <a:ext cx="23430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chemeClr val="dk1"/>
                </a:solidFill>
                <a:latin typeface="Times New Roman"/>
                <a:ea typeface="Times New Roman"/>
                <a:cs typeface="Times New Roman"/>
                <a:sym typeface="Times New Roman"/>
              </a:rPr>
              <a:t>Jan 1, 2004 - Dec 31, 2022</a:t>
            </a:r>
            <a:endParaRPr sz="1400">
              <a:solidFill>
                <a:schemeClr val="dk1"/>
              </a:solidFill>
              <a:latin typeface="Times New Roman"/>
              <a:ea typeface="Times New Roman"/>
              <a:cs typeface="Times New Roman"/>
              <a:sym typeface="Times New Roman"/>
            </a:endParaRPr>
          </a:p>
        </p:txBody>
      </p:sp>
      <p:sp>
        <p:nvSpPr>
          <p:cNvPr id="324" name="Google Shape;324;p51"/>
          <p:cNvSpPr txBox="1"/>
          <p:nvPr>
            <p:ph idx="7" type="ctrTitle"/>
          </p:nvPr>
        </p:nvSpPr>
        <p:spPr>
          <a:xfrm>
            <a:off x="4747031" y="3171154"/>
            <a:ext cx="24294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Supplementary</a:t>
            </a:r>
            <a:r>
              <a:rPr lang="en">
                <a:solidFill>
                  <a:schemeClr val="dk1"/>
                </a:solidFill>
              </a:rPr>
              <a:t> Data</a:t>
            </a:r>
            <a:endParaRPr>
              <a:solidFill>
                <a:schemeClr val="dk1"/>
              </a:solidFill>
            </a:endParaRPr>
          </a:p>
        </p:txBody>
      </p:sp>
      <p:sp>
        <p:nvSpPr>
          <p:cNvPr id="325" name="Google Shape;325;p51"/>
          <p:cNvSpPr txBox="1"/>
          <p:nvPr>
            <p:ph idx="8" type="subTitle"/>
          </p:nvPr>
        </p:nvSpPr>
        <p:spPr>
          <a:xfrm>
            <a:off x="5032160" y="3769675"/>
            <a:ext cx="2468700" cy="53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latin typeface="Times New Roman"/>
                <a:ea typeface="Times New Roman"/>
                <a:cs typeface="Times New Roman"/>
                <a:sym typeface="Times New Roman"/>
              </a:rPr>
              <a:t>HPI, Unemployment Rate</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2"/>
          <p:cNvSpPr txBox="1"/>
          <p:nvPr>
            <p:ph type="ctrTitle"/>
          </p:nvPr>
        </p:nvSpPr>
        <p:spPr>
          <a:xfrm>
            <a:off x="723600" y="470625"/>
            <a:ext cx="34887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Endogenous</a:t>
            </a:r>
            <a:r>
              <a:rPr b="1" lang="en" sz="2400">
                <a:latin typeface="Times New Roman"/>
                <a:ea typeface="Times New Roman"/>
                <a:cs typeface="Times New Roman"/>
                <a:sym typeface="Times New Roman"/>
              </a:rPr>
              <a:t> Variables</a:t>
            </a:r>
            <a:endParaRPr b="1" sz="2400">
              <a:latin typeface="Times New Roman"/>
              <a:ea typeface="Times New Roman"/>
              <a:cs typeface="Times New Roman"/>
              <a:sym typeface="Times New Roman"/>
            </a:endParaRPr>
          </a:p>
        </p:txBody>
      </p:sp>
      <p:sp>
        <p:nvSpPr>
          <p:cNvPr id="331" name="Google Shape;331;p52"/>
          <p:cNvSpPr txBox="1"/>
          <p:nvPr/>
        </p:nvSpPr>
        <p:spPr>
          <a:xfrm>
            <a:off x="4950100" y="1315975"/>
            <a:ext cx="3098100" cy="1708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Current Loan-to-Value </a:t>
            </a:r>
            <a:r>
              <a:rPr lang="en">
                <a:solidFill>
                  <a:schemeClr val="lt1"/>
                </a:solidFill>
                <a:latin typeface="Times New Roman"/>
                <a:ea typeface="Times New Roman"/>
                <a:cs typeface="Times New Roman"/>
                <a:sym typeface="Times New Roman"/>
              </a:rPr>
              <a:t>(LTV) </a:t>
            </a:r>
            <a:r>
              <a:rPr lang="en">
                <a:solidFill>
                  <a:schemeClr val="lt1"/>
                </a:solidFill>
                <a:latin typeface="Times New Roman"/>
                <a:ea typeface="Times New Roman"/>
                <a:cs typeface="Times New Roman"/>
                <a:sym typeface="Times New Roman"/>
              </a:rPr>
              <a:t>Ratio (covariate)  </a:t>
            </a:r>
            <a:endParaRPr>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Debt-to-Income (DTI) Ratio</a:t>
            </a:r>
            <a:endParaRPr>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Borrower’s O</a:t>
            </a:r>
            <a:r>
              <a:rPr lang="en">
                <a:solidFill>
                  <a:schemeClr val="lt1"/>
                </a:solidFill>
                <a:latin typeface="Times New Roman"/>
                <a:ea typeface="Times New Roman"/>
                <a:cs typeface="Times New Roman"/>
                <a:sym typeface="Times New Roman"/>
              </a:rPr>
              <a:t>riginal</a:t>
            </a:r>
            <a:r>
              <a:rPr lang="en">
                <a:solidFill>
                  <a:schemeClr val="lt1"/>
                </a:solidFill>
                <a:latin typeface="Times New Roman"/>
                <a:ea typeface="Times New Roman"/>
                <a:cs typeface="Times New Roman"/>
                <a:sym typeface="Times New Roman"/>
              </a:rPr>
              <a:t> Credit Score</a:t>
            </a:r>
            <a:endParaRPr>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Unpaid Principal Balance (UPB) </a:t>
            </a:r>
            <a:endParaRPr>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Current/ original Interest Rate</a:t>
            </a:r>
            <a:endParaRPr>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Loan Age</a:t>
            </a:r>
            <a:endParaRPr>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Loan modification flag</a:t>
            </a:r>
            <a:endParaRPr>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Loan Purpose (C: cash-out refinance; P:purchase; R: refinance ) </a:t>
            </a:r>
            <a:endParaRPr>
              <a:solidFill>
                <a:schemeClr val="lt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a:solidFill>
                <a:schemeClr val="lt1"/>
              </a:solidFill>
              <a:latin typeface="Times New Roman"/>
              <a:ea typeface="Times New Roman"/>
              <a:cs typeface="Times New Roman"/>
              <a:sym typeface="Times New Roman"/>
            </a:endParaRPr>
          </a:p>
        </p:txBody>
      </p:sp>
      <p:sp>
        <p:nvSpPr>
          <p:cNvPr id="332" name="Google Shape;332;p52"/>
          <p:cNvSpPr txBox="1"/>
          <p:nvPr/>
        </p:nvSpPr>
        <p:spPr>
          <a:xfrm>
            <a:off x="4950100" y="525225"/>
            <a:ext cx="1881300" cy="837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Times New Roman"/>
                <a:ea typeface="Times New Roman"/>
                <a:cs typeface="Times New Roman"/>
                <a:sym typeface="Times New Roman"/>
              </a:rPr>
              <a:t>Performance</a:t>
            </a:r>
            <a:endParaRPr sz="20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2000">
                <a:solidFill>
                  <a:schemeClr val="lt1"/>
                </a:solidFill>
                <a:latin typeface="Times New Roman"/>
                <a:ea typeface="Times New Roman"/>
                <a:cs typeface="Times New Roman"/>
                <a:sym typeface="Times New Roman"/>
              </a:rPr>
              <a:t>Data </a:t>
            </a:r>
            <a:endParaRPr sz="2000">
              <a:solidFill>
                <a:schemeClr val="lt1"/>
              </a:solidFill>
              <a:latin typeface="Times New Roman"/>
              <a:ea typeface="Times New Roman"/>
              <a:cs typeface="Times New Roman"/>
              <a:sym typeface="Times New Roman"/>
            </a:endParaRPr>
          </a:p>
        </p:txBody>
      </p:sp>
      <p:sp>
        <p:nvSpPr>
          <p:cNvPr id="333" name="Google Shape;333;p52"/>
          <p:cNvSpPr txBox="1"/>
          <p:nvPr/>
        </p:nvSpPr>
        <p:spPr>
          <a:xfrm>
            <a:off x="1873050" y="3114570"/>
            <a:ext cx="1881300" cy="390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lt1"/>
                </a:solidFill>
                <a:latin typeface="Times New Roman"/>
                <a:ea typeface="Times New Roman"/>
                <a:cs typeface="Times New Roman"/>
                <a:sym typeface="Times New Roman"/>
              </a:rPr>
              <a:t>Macro </a:t>
            </a:r>
            <a:endParaRPr sz="2000">
              <a:solidFill>
                <a:schemeClr val="lt1"/>
              </a:solidFill>
              <a:latin typeface="Times New Roman"/>
              <a:ea typeface="Times New Roman"/>
              <a:cs typeface="Times New Roman"/>
              <a:sym typeface="Times New Roman"/>
            </a:endParaRPr>
          </a:p>
          <a:p>
            <a:pPr indent="0" lvl="0" marL="0" rtl="0" algn="r">
              <a:spcBef>
                <a:spcPts val="0"/>
              </a:spcBef>
              <a:spcAft>
                <a:spcPts val="0"/>
              </a:spcAft>
              <a:buNone/>
            </a:pPr>
            <a:r>
              <a:rPr lang="en" sz="2000">
                <a:solidFill>
                  <a:schemeClr val="lt1"/>
                </a:solidFill>
                <a:latin typeface="Times New Roman"/>
                <a:ea typeface="Times New Roman"/>
                <a:cs typeface="Times New Roman"/>
                <a:sym typeface="Times New Roman"/>
              </a:rPr>
              <a:t>Indicators</a:t>
            </a:r>
            <a:endParaRPr sz="2000">
              <a:solidFill>
                <a:schemeClr val="lt1"/>
              </a:solidFill>
              <a:latin typeface="Times New Roman"/>
              <a:ea typeface="Times New Roman"/>
              <a:cs typeface="Times New Roman"/>
              <a:sym typeface="Times New Roman"/>
            </a:endParaRPr>
          </a:p>
        </p:txBody>
      </p:sp>
      <p:sp>
        <p:nvSpPr>
          <p:cNvPr id="334" name="Google Shape;334;p52"/>
          <p:cNvSpPr txBox="1"/>
          <p:nvPr/>
        </p:nvSpPr>
        <p:spPr>
          <a:xfrm>
            <a:off x="897325" y="3396025"/>
            <a:ext cx="2896800" cy="1263300"/>
          </a:xfrm>
          <a:prstGeom prst="rect">
            <a:avLst/>
          </a:prstGeom>
          <a:noFill/>
          <a:ln>
            <a:noFill/>
          </a:ln>
        </p:spPr>
        <p:txBody>
          <a:bodyPr anchorCtr="0" anchor="t" bIns="91425" lIns="91425" spcFirstLastPara="1" rIns="91425" wrap="square" tIns="91425">
            <a:noAutofit/>
          </a:bodyPr>
          <a:lstStyle/>
          <a:p>
            <a:pPr indent="0" lvl="0" marL="0" rtl="0" algn="r">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HPI &amp; </a:t>
            </a:r>
            <a:endParaRPr>
              <a:solidFill>
                <a:schemeClr val="lt1"/>
              </a:solidFill>
              <a:latin typeface="Times New Roman"/>
              <a:ea typeface="Times New Roman"/>
              <a:cs typeface="Times New Roman"/>
              <a:sym typeface="Times New Roman"/>
            </a:endParaRPr>
          </a:p>
          <a:p>
            <a:pPr indent="0" lvl="0" marL="0" rtl="0" algn="r">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Lagged 3/6 months HPI</a:t>
            </a:r>
            <a:endParaRPr>
              <a:solidFill>
                <a:schemeClr val="lt1"/>
              </a:solidFill>
              <a:latin typeface="Times New Roman"/>
              <a:ea typeface="Times New Roman"/>
              <a:cs typeface="Times New Roman"/>
              <a:sym typeface="Times New Roman"/>
            </a:endParaRPr>
          </a:p>
          <a:p>
            <a:pPr indent="0" lvl="0" marL="0" rtl="0" algn="r">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UNEMPLOYMENT &amp;</a:t>
            </a:r>
            <a:endParaRPr>
              <a:solidFill>
                <a:schemeClr val="lt1"/>
              </a:solidFill>
              <a:latin typeface="Times New Roman"/>
              <a:ea typeface="Times New Roman"/>
              <a:cs typeface="Times New Roman"/>
              <a:sym typeface="Times New Roman"/>
            </a:endParaRPr>
          </a:p>
          <a:p>
            <a:pPr indent="0" lvl="0" marL="0" rtl="0" algn="r">
              <a:lnSpc>
                <a:spcPct val="150000"/>
              </a:lnSpc>
              <a:spcBef>
                <a:spcPts val="0"/>
              </a:spcBef>
              <a:spcAft>
                <a:spcPts val="0"/>
              </a:spcAft>
              <a:buNone/>
            </a:pPr>
            <a:r>
              <a:rPr lang="en">
                <a:solidFill>
                  <a:schemeClr val="lt1"/>
                </a:solidFill>
                <a:latin typeface="Times New Roman"/>
                <a:ea typeface="Times New Roman"/>
                <a:cs typeface="Times New Roman"/>
                <a:sym typeface="Times New Roman"/>
              </a:rPr>
              <a:t> lagged 3/6 month unemployment</a:t>
            </a:r>
            <a:endParaRPr>
              <a:solidFill>
                <a:schemeClr val="lt1"/>
              </a:solidFill>
              <a:latin typeface="Times New Roman"/>
              <a:ea typeface="Times New Roman"/>
              <a:cs typeface="Times New Roman"/>
              <a:sym typeface="Times New Roman"/>
            </a:endParaRPr>
          </a:p>
        </p:txBody>
      </p:sp>
      <p:grpSp>
        <p:nvGrpSpPr>
          <p:cNvPr id="335" name="Google Shape;335;p52"/>
          <p:cNvGrpSpPr/>
          <p:nvPr/>
        </p:nvGrpSpPr>
        <p:grpSpPr>
          <a:xfrm>
            <a:off x="3892838" y="928425"/>
            <a:ext cx="1057275" cy="3019500"/>
            <a:chOff x="3198213" y="-83450"/>
            <a:chExt cx="1057275" cy="3019500"/>
          </a:xfrm>
        </p:grpSpPr>
        <p:sp>
          <p:nvSpPr>
            <p:cNvPr id="336" name="Google Shape;336;p52"/>
            <p:cNvSpPr/>
            <p:nvPr/>
          </p:nvSpPr>
          <p:spPr>
            <a:xfrm>
              <a:off x="3369388" y="-83450"/>
              <a:ext cx="667500" cy="30195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37" name="Google Shape;337;p52"/>
            <p:cNvSpPr/>
            <p:nvPr/>
          </p:nvSpPr>
          <p:spPr>
            <a:xfrm>
              <a:off x="3874488" y="767500"/>
              <a:ext cx="381000" cy="390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38" name="Google Shape;338;p52"/>
            <p:cNvSpPr/>
            <p:nvPr/>
          </p:nvSpPr>
          <p:spPr>
            <a:xfrm>
              <a:off x="3198213" y="2200025"/>
              <a:ext cx="381000" cy="390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grpSp>
      <p:grpSp>
        <p:nvGrpSpPr>
          <p:cNvPr id="339" name="Google Shape;339;p52"/>
          <p:cNvGrpSpPr/>
          <p:nvPr/>
        </p:nvGrpSpPr>
        <p:grpSpPr>
          <a:xfrm>
            <a:off x="3977525" y="3286073"/>
            <a:ext cx="181778" cy="242283"/>
            <a:chOff x="3282900" y="2274198"/>
            <a:chExt cx="181778" cy="242283"/>
          </a:xfrm>
        </p:grpSpPr>
        <p:sp>
          <p:nvSpPr>
            <p:cNvPr id="340" name="Google Shape;340;p52"/>
            <p:cNvSpPr/>
            <p:nvPr/>
          </p:nvSpPr>
          <p:spPr>
            <a:xfrm>
              <a:off x="3282900" y="2274198"/>
              <a:ext cx="181778" cy="242283"/>
            </a:xfrm>
            <a:custGeom>
              <a:rect b="b" l="l" r="r" t="t"/>
              <a:pathLst>
                <a:path extrusionOk="0" h="6391" w="4795">
                  <a:moveTo>
                    <a:pt x="2417" y="240"/>
                  </a:moveTo>
                  <a:cubicBezTo>
                    <a:pt x="2920" y="240"/>
                    <a:pt x="3407" y="427"/>
                    <a:pt x="3781" y="765"/>
                  </a:cubicBezTo>
                  <a:cubicBezTo>
                    <a:pt x="4536" y="1441"/>
                    <a:pt x="4687" y="2565"/>
                    <a:pt x="4137" y="3416"/>
                  </a:cubicBezTo>
                  <a:cubicBezTo>
                    <a:pt x="3927" y="3739"/>
                    <a:pt x="3633" y="3997"/>
                    <a:pt x="3284" y="4162"/>
                  </a:cubicBezTo>
                  <a:cubicBezTo>
                    <a:pt x="3066" y="4267"/>
                    <a:pt x="2927" y="4487"/>
                    <a:pt x="2929" y="4730"/>
                  </a:cubicBezTo>
                  <a:lnTo>
                    <a:pt x="2929" y="4870"/>
                  </a:lnTo>
                  <a:lnTo>
                    <a:pt x="1888" y="4870"/>
                  </a:lnTo>
                  <a:lnTo>
                    <a:pt x="1888" y="4730"/>
                  </a:lnTo>
                  <a:cubicBezTo>
                    <a:pt x="1888" y="4486"/>
                    <a:pt x="1748" y="4265"/>
                    <a:pt x="1529" y="4160"/>
                  </a:cubicBezTo>
                  <a:cubicBezTo>
                    <a:pt x="722" y="3778"/>
                    <a:pt x="254" y="2919"/>
                    <a:pt x="367" y="2033"/>
                  </a:cubicBezTo>
                  <a:cubicBezTo>
                    <a:pt x="483" y="1106"/>
                    <a:pt x="1242" y="357"/>
                    <a:pt x="2173" y="254"/>
                  </a:cubicBezTo>
                  <a:cubicBezTo>
                    <a:pt x="2253" y="244"/>
                    <a:pt x="2331" y="240"/>
                    <a:pt x="2412" y="240"/>
                  </a:cubicBezTo>
                  <a:cubicBezTo>
                    <a:pt x="2414" y="240"/>
                    <a:pt x="2415" y="240"/>
                    <a:pt x="2417" y="240"/>
                  </a:cubicBezTo>
                  <a:close/>
                  <a:moveTo>
                    <a:pt x="2929" y="5109"/>
                  </a:moveTo>
                  <a:lnTo>
                    <a:pt x="2929" y="5501"/>
                  </a:lnTo>
                  <a:lnTo>
                    <a:pt x="2929" y="5502"/>
                  </a:lnTo>
                  <a:cubicBezTo>
                    <a:pt x="2929" y="5576"/>
                    <a:pt x="2868" y="5638"/>
                    <a:pt x="2793" y="5638"/>
                  </a:cubicBezTo>
                  <a:lnTo>
                    <a:pt x="2024" y="5638"/>
                  </a:lnTo>
                  <a:cubicBezTo>
                    <a:pt x="1949" y="5638"/>
                    <a:pt x="1888" y="5576"/>
                    <a:pt x="1888" y="5502"/>
                  </a:cubicBezTo>
                  <a:lnTo>
                    <a:pt x="1888" y="5109"/>
                  </a:lnTo>
                  <a:close/>
                  <a:moveTo>
                    <a:pt x="2673" y="5878"/>
                  </a:moveTo>
                  <a:lnTo>
                    <a:pt x="2673" y="6014"/>
                  </a:lnTo>
                  <a:cubicBezTo>
                    <a:pt x="2673" y="6089"/>
                    <a:pt x="2611" y="6150"/>
                    <a:pt x="2537" y="6151"/>
                  </a:cubicBezTo>
                  <a:lnTo>
                    <a:pt x="2280" y="6151"/>
                  </a:lnTo>
                  <a:cubicBezTo>
                    <a:pt x="2204" y="6150"/>
                    <a:pt x="2144" y="6089"/>
                    <a:pt x="2144" y="6014"/>
                  </a:cubicBezTo>
                  <a:lnTo>
                    <a:pt x="2144" y="5878"/>
                  </a:lnTo>
                  <a:close/>
                  <a:moveTo>
                    <a:pt x="2413" y="1"/>
                  </a:moveTo>
                  <a:cubicBezTo>
                    <a:pt x="2325" y="1"/>
                    <a:pt x="2236" y="5"/>
                    <a:pt x="2147" y="15"/>
                  </a:cubicBezTo>
                  <a:cubicBezTo>
                    <a:pt x="1106" y="130"/>
                    <a:pt x="258" y="966"/>
                    <a:pt x="127" y="2004"/>
                  </a:cubicBezTo>
                  <a:cubicBezTo>
                    <a:pt x="1" y="2993"/>
                    <a:pt x="526" y="3950"/>
                    <a:pt x="1425" y="4377"/>
                  </a:cubicBezTo>
                  <a:cubicBezTo>
                    <a:pt x="1561" y="4442"/>
                    <a:pt x="1647" y="4579"/>
                    <a:pt x="1647" y="4730"/>
                  </a:cubicBezTo>
                  <a:lnTo>
                    <a:pt x="1647" y="5501"/>
                  </a:lnTo>
                  <a:cubicBezTo>
                    <a:pt x="1647" y="5663"/>
                    <a:pt x="1749" y="5807"/>
                    <a:pt x="1903" y="5858"/>
                  </a:cubicBezTo>
                  <a:lnTo>
                    <a:pt x="1903" y="6014"/>
                  </a:lnTo>
                  <a:cubicBezTo>
                    <a:pt x="1903" y="6221"/>
                    <a:pt x="2071" y="6389"/>
                    <a:pt x="2280" y="6391"/>
                  </a:cubicBezTo>
                  <a:lnTo>
                    <a:pt x="2537" y="6391"/>
                  </a:lnTo>
                  <a:cubicBezTo>
                    <a:pt x="2744" y="6389"/>
                    <a:pt x="2913" y="6221"/>
                    <a:pt x="2913" y="6014"/>
                  </a:cubicBezTo>
                  <a:lnTo>
                    <a:pt x="2913" y="5858"/>
                  </a:lnTo>
                  <a:cubicBezTo>
                    <a:pt x="3066" y="5807"/>
                    <a:pt x="3168" y="5663"/>
                    <a:pt x="3168" y="5501"/>
                  </a:cubicBezTo>
                  <a:lnTo>
                    <a:pt x="3168" y="4728"/>
                  </a:lnTo>
                  <a:cubicBezTo>
                    <a:pt x="3168" y="4580"/>
                    <a:pt x="3252" y="4443"/>
                    <a:pt x="3386" y="4378"/>
                  </a:cubicBezTo>
                  <a:cubicBezTo>
                    <a:pt x="4084" y="4050"/>
                    <a:pt x="4571" y="3394"/>
                    <a:pt x="4683" y="2631"/>
                  </a:cubicBezTo>
                  <a:cubicBezTo>
                    <a:pt x="4794" y="1868"/>
                    <a:pt x="4516" y="1100"/>
                    <a:pt x="3941" y="586"/>
                  </a:cubicBezTo>
                  <a:cubicBezTo>
                    <a:pt x="3515" y="204"/>
                    <a:pt x="2980" y="1"/>
                    <a:pt x="2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41" name="Google Shape;341;p52"/>
            <p:cNvSpPr/>
            <p:nvPr/>
          </p:nvSpPr>
          <p:spPr>
            <a:xfrm flipH="1" rot="10800000">
              <a:off x="3359035" y="2354024"/>
              <a:ext cx="29550" cy="20925"/>
            </a:xfrm>
            <a:custGeom>
              <a:rect b="b" l="l" r="r" t="t"/>
              <a:pathLst>
                <a:path extrusionOk="0" h="434" w="613">
                  <a:moveTo>
                    <a:pt x="474" y="0"/>
                  </a:moveTo>
                  <a:cubicBezTo>
                    <a:pt x="454" y="0"/>
                    <a:pt x="433" y="5"/>
                    <a:pt x="414" y="17"/>
                  </a:cubicBezTo>
                  <a:lnTo>
                    <a:pt x="82" y="209"/>
                  </a:lnTo>
                  <a:cubicBezTo>
                    <a:pt x="21" y="240"/>
                    <a:pt x="1" y="315"/>
                    <a:pt x="35" y="375"/>
                  </a:cubicBezTo>
                  <a:cubicBezTo>
                    <a:pt x="57" y="413"/>
                    <a:pt x="97" y="434"/>
                    <a:pt x="138" y="434"/>
                  </a:cubicBezTo>
                  <a:cubicBezTo>
                    <a:pt x="160" y="434"/>
                    <a:pt x="182" y="428"/>
                    <a:pt x="201" y="416"/>
                  </a:cubicBezTo>
                  <a:lnTo>
                    <a:pt x="534" y="224"/>
                  </a:lnTo>
                  <a:cubicBezTo>
                    <a:pt x="592" y="192"/>
                    <a:pt x="612" y="118"/>
                    <a:pt x="578" y="60"/>
                  </a:cubicBezTo>
                  <a:cubicBezTo>
                    <a:pt x="556" y="22"/>
                    <a:pt x="516" y="0"/>
                    <a:pt x="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grpSp>
      <p:grpSp>
        <p:nvGrpSpPr>
          <p:cNvPr id="342" name="Google Shape;342;p52"/>
          <p:cNvGrpSpPr/>
          <p:nvPr/>
        </p:nvGrpSpPr>
        <p:grpSpPr>
          <a:xfrm>
            <a:off x="4631338" y="1858300"/>
            <a:ext cx="256546" cy="232745"/>
            <a:chOff x="3936713" y="846425"/>
            <a:chExt cx="256546" cy="232745"/>
          </a:xfrm>
        </p:grpSpPr>
        <p:sp>
          <p:nvSpPr>
            <p:cNvPr id="343" name="Google Shape;343;p52"/>
            <p:cNvSpPr/>
            <p:nvPr/>
          </p:nvSpPr>
          <p:spPr>
            <a:xfrm>
              <a:off x="3970308" y="911019"/>
              <a:ext cx="222950" cy="168151"/>
            </a:xfrm>
            <a:custGeom>
              <a:rect b="b" l="l" r="r" t="t"/>
              <a:pathLst>
                <a:path extrusionOk="0" h="7724" w="10240">
                  <a:moveTo>
                    <a:pt x="9122" y="1"/>
                  </a:moveTo>
                  <a:cubicBezTo>
                    <a:pt x="9099" y="1"/>
                    <a:pt x="9076" y="6"/>
                    <a:pt x="9055" y="16"/>
                  </a:cubicBezTo>
                  <a:cubicBezTo>
                    <a:pt x="8978" y="52"/>
                    <a:pt x="8944" y="144"/>
                    <a:pt x="8979" y="222"/>
                  </a:cubicBezTo>
                  <a:cubicBezTo>
                    <a:pt x="9899" y="2164"/>
                    <a:pt x="9484" y="4477"/>
                    <a:pt x="7945" y="5978"/>
                  </a:cubicBezTo>
                  <a:cubicBezTo>
                    <a:pt x="6983" y="6918"/>
                    <a:pt x="5714" y="7410"/>
                    <a:pt x="4428" y="7410"/>
                  </a:cubicBezTo>
                  <a:cubicBezTo>
                    <a:pt x="3659" y="7410"/>
                    <a:pt x="2885" y="7234"/>
                    <a:pt x="2167" y="6873"/>
                  </a:cubicBezTo>
                  <a:cubicBezTo>
                    <a:pt x="1574" y="6572"/>
                    <a:pt x="1047" y="6160"/>
                    <a:pt x="614" y="5656"/>
                  </a:cubicBezTo>
                  <a:lnTo>
                    <a:pt x="614" y="5656"/>
                  </a:lnTo>
                  <a:lnTo>
                    <a:pt x="1232" y="5862"/>
                  </a:lnTo>
                  <a:cubicBezTo>
                    <a:pt x="1247" y="5867"/>
                    <a:pt x="1262" y="5869"/>
                    <a:pt x="1277" y="5869"/>
                  </a:cubicBezTo>
                  <a:cubicBezTo>
                    <a:pt x="1343" y="5869"/>
                    <a:pt x="1404" y="5827"/>
                    <a:pt x="1426" y="5763"/>
                  </a:cubicBezTo>
                  <a:cubicBezTo>
                    <a:pt x="1453" y="5682"/>
                    <a:pt x="1411" y="5594"/>
                    <a:pt x="1331" y="5565"/>
                  </a:cubicBezTo>
                  <a:lnTo>
                    <a:pt x="220" y="5195"/>
                  </a:lnTo>
                  <a:cubicBezTo>
                    <a:pt x="203" y="5189"/>
                    <a:pt x="186" y="5187"/>
                    <a:pt x="170" y="5187"/>
                  </a:cubicBezTo>
                  <a:cubicBezTo>
                    <a:pt x="78" y="5187"/>
                    <a:pt x="0" y="5268"/>
                    <a:pt x="15" y="5366"/>
                  </a:cubicBezTo>
                  <a:lnTo>
                    <a:pt x="200" y="6663"/>
                  </a:lnTo>
                  <a:cubicBezTo>
                    <a:pt x="211" y="6740"/>
                    <a:pt x="277" y="6798"/>
                    <a:pt x="355" y="6798"/>
                  </a:cubicBezTo>
                  <a:cubicBezTo>
                    <a:pt x="363" y="6798"/>
                    <a:pt x="369" y="6797"/>
                    <a:pt x="377" y="6795"/>
                  </a:cubicBezTo>
                  <a:cubicBezTo>
                    <a:pt x="462" y="6783"/>
                    <a:pt x="523" y="6704"/>
                    <a:pt x="509" y="6619"/>
                  </a:cubicBezTo>
                  <a:lnTo>
                    <a:pt x="407" y="5895"/>
                  </a:lnTo>
                  <a:lnTo>
                    <a:pt x="407" y="5895"/>
                  </a:lnTo>
                  <a:cubicBezTo>
                    <a:pt x="861" y="6414"/>
                    <a:pt x="1410" y="6841"/>
                    <a:pt x="2025" y="7153"/>
                  </a:cubicBezTo>
                  <a:cubicBezTo>
                    <a:pt x="2788" y="7537"/>
                    <a:pt x="3611" y="7724"/>
                    <a:pt x="4428" y="7724"/>
                  </a:cubicBezTo>
                  <a:cubicBezTo>
                    <a:pt x="5794" y="7724"/>
                    <a:pt x="7142" y="7201"/>
                    <a:pt x="8165" y="6203"/>
                  </a:cubicBezTo>
                  <a:cubicBezTo>
                    <a:pt x="9798" y="4608"/>
                    <a:pt x="10239" y="2152"/>
                    <a:pt x="9262" y="89"/>
                  </a:cubicBezTo>
                  <a:lnTo>
                    <a:pt x="9262" y="87"/>
                  </a:lnTo>
                  <a:cubicBezTo>
                    <a:pt x="9235" y="32"/>
                    <a:pt x="9180" y="1"/>
                    <a:pt x="9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44" name="Google Shape;344;p52"/>
            <p:cNvSpPr/>
            <p:nvPr/>
          </p:nvSpPr>
          <p:spPr>
            <a:xfrm>
              <a:off x="3936713" y="846425"/>
              <a:ext cx="226565" cy="168217"/>
            </a:xfrm>
            <a:custGeom>
              <a:rect b="b" l="l" r="r" t="t"/>
              <a:pathLst>
                <a:path extrusionOk="0" h="7727" w="10406">
                  <a:moveTo>
                    <a:pt x="5972" y="1"/>
                  </a:moveTo>
                  <a:cubicBezTo>
                    <a:pt x="4961" y="1"/>
                    <a:pt x="3942" y="287"/>
                    <a:pt x="3043" y="876"/>
                  </a:cubicBezTo>
                  <a:cubicBezTo>
                    <a:pt x="811" y="2340"/>
                    <a:pt x="1" y="5226"/>
                    <a:pt x="1144" y="7637"/>
                  </a:cubicBezTo>
                  <a:cubicBezTo>
                    <a:pt x="1171" y="7692"/>
                    <a:pt x="1226" y="7727"/>
                    <a:pt x="1285" y="7727"/>
                  </a:cubicBezTo>
                  <a:cubicBezTo>
                    <a:pt x="1309" y="7727"/>
                    <a:pt x="1332" y="7721"/>
                    <a:pt x="1352" y="7711"/>
                  </a:cubicBezTo>
                  <a:cubicBezTo>
                    <a:pt x="1432" y="7674"/>
                    <a:pt x="1464" y="7581"/>
                    <a:pt x="1428" y="7502"/>
                  </a:cubicBezTo>
                  <a:cubicBezTo>
                    <a:pt x="347" y="5226"/>
                    <a:pt x="1118" y="2500"/>
                    <a:pt x="3232" y="1125"/>
                  </a:cubicBezTo>
                  <a:cubicBezTo>
                    <a:pt x="4074" y="578"/>
                    <a:pt x="5026" y="313"/>
                    <a:pt x="5971" y="313"/>
                  </a:cubicBezTo>
                  <a:cubicBezTo>
                    <a:pt x="7396" y="313"/>
                    <a:pt x="8804" y="917"/>
                    <a:pt x="9791" y="2068"/>
                  </a:cubicBezTo>
                  <a:lnTo>
                    <a:pt x="9175" y="1862"/>
                  </a:lnTo>
                  <a:cubicBezTo>
                    <a:pt x="9159" y="1856"/>
                    <a:pt x="9142" y="1854"/>
                    <a:pt x="9126" y="1854"/>
                  </a:cubicBezTo>
                  <a:cubicBezTo>
                    <a:pt x="9060" y="1854"/>
                    <a:pt x="8999" y="1895"/>
                    <a:pt x="8977" y="1961"/>
                  </a:cubicBezTo>
                  <a:cubicBezTo>
                    <a:pt x="8949" y="2043"/>
                    <a:pt x="8993" y="2131"/>
                    <a:pt x="9075" y="2159"/>
                  </a:cubicBezTo>
                  <a:lnTo>
                    <a:pt x="10187" y="2529"/>
                  </a:lnTo>
                  <a:cubicBezTo>
                    <a:pt x="10204" y="2535"/>
                    <a:pt x="10221" y="2537"/>
                    <a:pt x="10237" y="2537"/>
                  </a:cubicBezTo>
                  <a:cubicBezTo>
                    <a:pt x="10328" y="2537"/>
                    <a:pt x="10405" y="2457"/>
                    <a:pt x="10392" y="2358"/>
                  </a:cubicBezTo>
                  <a:lnTo>
                    <a:pt x="10206" y="1062"/>
                  </a:lnTo>
                  <a:cubicBezTo>
                    <a:pt x="10195" y="983"/>
                    <a:pt x="10128" y="927"/>
                    <a:pt x="10052" y="927"/>
                  </a:cubicBezTo>
                  <a:cubicBezTo>
                    <a:pt x="10044" y="927"/>
                    <a:pt x="10037" y="928"/>
                    <a:pt x="10030" y="929"/>
                  </a:cubicBezTo>
                  <a:cubicBezTo>
                    <a:pt x="9943" y="941"/>
                    <a:pt x="9884" y="1020"/>
                    <a:pt x="9896" y="1105"/>
                  </a:cubicBezTo>
                  <a:lnTo>
                    <a:pt x="10000" y="1829"/>
                  </a:lnTo>
                  <a:cubicBezTo>
                    <a:pt x="8951" y="629"/>
                    <a:pt x="7470" y="1"/>
                    <a:pt x="5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45" name="Google Shape;345;p52"/>
            <p:cNvSpPr/>
            <p:nvPr/>
          </p:nvSpPr>
          <p:spPr>
            <a:xfrm>
              <a:off x="4037477" y="908101"/>
              <a:ext cx="10908" cy="18069"/>
            </a:xfrm>
            <a:custGeom>
              <a:rect b="b" l="l" r="r" t="t"/>
              <a:pathLst>
                <a:path extrusionOk="0" h="830" w="501">
                  <a:moveTo>
                    <a:pt x="335" y="1"/>
                  </a:moveTo>
                  <a:cubicBezTo>
                    <a:pt x="247" y="2"/>
                    <a:pt x="179" y="73"/>
                    <a:pt x="180" y="159"/>
                  </a:cubicBezTo>
                  <a:lnTo>
                    <a:pt x="185" y="448"/>
                  </a:lnTo>
                  <a:lnTo>
                    <a:pt x="68" y="558"/>
                  </a:lnTo>
                  <a:cubicBezTo>
                    <a:pt x="4" y="617"/>
                    <a:pt x="1" y="718"/>
                    <a:pt x="61" y="781"/>
                  </a:cubicBezTo>
                  <a:cubicBezTo>
                    <a:pt x="92" y="814"/>
                    <a:pt x="133" y="830"/>
                    <a:pt x="174" y="830"/>
                  </a:cubicBezTo>
                  <a:cubicBezTo>
                    <a:pt x="214" y="830"/>
                    <a:pt x="254" y="815"/>
                    <a:pt x="285" y="785"/>
                  </a:cubicBezTo>
                  <a:lnTo>
                    <a:pt x="451" y="628"/>
                  </a:lnTo>
                  <a:cubicBezTo>
                    <a:pt x="481" y="597"/>
                    <a:pt x="500" y="555"/>
                    <a:pt x="499" y="511"/>
                  </a:cubicBezTo>
                  <a:lnTo>
                    <a:pt x="494" y="155"/>
                  </a:lnTo>
                  <a:cubicBezTo>
                    <a:pt x="492" y="69"/>
                    <a:pt x="422"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46" name="Google Shape;346;p52"/>
            <p:cNvSpPr/>
            <p:nvPr/>
          </p:nvSpPr>
          <p:spPr>
            <a:xfrm>
              <a:off x="3970961" y="875641"/>
              <a:ext cx="189094" cy="174356"/>
            </a:xfrm>
            <a:custGeom>
              <a:rect b="b" l="l" r="r" t="t"/>
              <a:pathLst>
                <a:path extrusionOk="0" h="8009" w="8685">
                  <a:moveTo>
                    <a:pt x="3011" y="3067"/>
                  </a:moveTo>
                  <a:lnTo>
                    <a:pt x="3224" y="3092"/>
                  </a:lnTo>
                  <a:cubicBezTo>
                    <a:pt x="3237" y="3094"/>
                    <a:pt x="3249" y="3094"/>
                    <a:pt x="3262" y="3094"/>
                  </a:cubicBezTo>
                  <a:cubicBezTo>
                    <a:pt x="3284" y="3094"/>
                    <a:pt x="3306" y="3092"/>
                    <a:pt x="3328" y="3087"/>
                  </a:cubicBezTo>
                  <a:lnTo>
                    <a:pt x="3328" y="3087"/>
                  </a:lnTo>
                  <a:lnTo>
                    <a:pt x="3164" y="3449"/>
                  </a:lnTo>
                  <a:lnTo>
                    <a:pt x="2897" y="3374"/>
                  </a:lnTo>
                  <a:lnTo>
                    <a:pt x="3011" y="3067"/>
                  </a:lnTo>
                  <a:close/>
                  <a:moveTo>
                    <a:pt x="4056" y="2991"/>
                  </a:moveTo>
                  <a:lnTo>
                    <a:pt x="4366" y="3371"/>
                  </a:lnTo>
                  <a:lnTo>
                    <a:pt x="4329" y="3476"/>
                  </a:lnTo>
                  <a:cubicBezTo>
                    <a:pt x="4302" y="3558"/>
                    <a:pt x="4347" y="3647"/>
                    <a:pt x="4428" y="3675"/>
                  </a:cubicBezTo>
                  <a:cubicBezTo>
                    <a:pt x="4445" y="3680"/>
                    <a:pt x="4461" y="3683"/>
                    <a:pt x="4479" y="3683"/>
                  </a:cubicBezTo>
                  <a:cubicBezTo>
                    <a:pt x="4546" y="3683"/>
                    <a:pt x="4605" y="3640"/>
                    <a:pt x="4627" y="3577"/>
                  </a:cubicBezTo>
                  <a:lnTo>
                    <a:pt x="4667" y="3458"/>
                  </a:lnTo>
                  <a:cubicBezTo>
                    <a:pt x="4700" y="3364"/>
                    <a:pt x="4681" y="3260"/>
                    <a:pt x="4616" y="3184"/>
                  </a:cubicBezTo>
                  <a:lnTo>
                    <a:pt x="4533" y="3081"/>
                  </a:lnTo>
                  <a:lnTo>
                    <a:pt x="4809" y="3291"/>
                  </a:lnTo>
                  <a:cubicBezTo>
                    <a:pt x="4836" y="3313"/>
                    <a:pt x="4869" y="3324"/>
                    <a:pt x="4903" y="3324"/>
                  </a:cubicBezTo>
                  <a:cubicBezTo>
                    <a:pt x="4923" y="3324"/>
                    <a:pt x="4944" y="3320"/>
                    <a:pt x="4963" y="3312"/>
                  </a:cubicBezTo>
                  <a:lnTo>
                    <a:pt x="5161" y="3228"/>
                  </a:lnTo>
                  <a:lnTo>
                    <a:pt x="5284" y="3365"/>
                  </a:lnTo>
                  <a:cubicBezTo>
                    <a:pt x="5313" y="3400"/>
                    <a:pt x="5356" y="3418"/>
                    <a:pt x="5400" y="3418"/>
                  </a:cubicBezTo>
                  <a:cubicBezTo>
                    <a:pt x="5404" y="3418"/>
                    <a:pt x="5409" y="3418"/>
                    <a:pt x="5413" y="3418"/>
                  </a:cubicBezTo>
                  <a:lnTo>
                    <a:pt x="5799" y="3386"/>
                  </a:lnTo>
                  <a:lnTo>
                    <a:pt x="5813" y="3453"/>
                  </a:lnTo>
                  <a:cubicBezTo>
                    <a:pt x="5826" y="3516"/>
                    <a:pt x="5781" y="3577"/>
                    <a:pt x="5715" y="3582"/>
                  </a:cubicBezTo>
                  <a:lnTo>
                    <a:pt x="5044" y="3636"/>
                  </a:lnTo>
                  <a:cubicBezTo>
                    <a:pt x="4895" y="3647"/>
                    <a:pt x="4782" y="3777"/>
                    <a:pt x="4790" y="3927"/>
                  </a:cubicBezTo>
                  <a:lnTo>
                    <a:pt x="4348" y="3779"/>
                  </a:lnTo>
                  <a:cubicBezTo>
                    <a:pt x="4336" y="3776"/>
                    <a:pt x="4328" y="3765"/>
                    <a:pt x="4327" y="3753"/>
                  </a:cubicBezTo>
                  <a:cubicBezTo>
                    <a:pt x="4298" y="3586"/>
                    <a:pt x="4154" y="3464"/>
                    <a:pt x="3985" y="3462"/>
                  </a:cubicBezTo>
                  <a:lnTo>
                    <a:pt x="3977" y="3462"/>
                  </a:lnTo>
                  <a:lnTo>
                    <a:pt x="3495" y="3474"/>
                  </a:lnTo>
                  <a:lnTo>
                    <a:pt x="3637" y="3162"/>
                  </a:lnTo>
                  <a:cubicBezTo>
                    <a:pt x="3650" y="3134"/>
                    <a:pt x="3674" y="3112"/>
                    <a:pt x="3703" y="3103"/>
                  </a:cubicBezTo>
                  <a:lnTo>
                    <a:pt x="4056" y="2991"/>
                  </a:lnTo>
                  <a:close/>
                  <a:moveTo>
                    <a:pt x="7700" y="3527"/>
                  </a:moveTo>
                  <a:cubicBezTo>
                    <a:pt x="7728" y="3527"/>
                    <a:pt x="7755" y="3537"/>
                    <a:pt x="7777" y="3558"/>
                  </a:cubicBezTo>
                  <a:lnTo>
                    <a:pt x="8093" y="3868"/>
                  </a:lnTo>
                  <a:cubicBezTo>
                    <a:pt x="8096" y="3963"/>
                    <a:pt x="8096" y="4059"/>
                    <a:pt x="8092" y="4154"/>
                  </a:cubicBezTo>
                  <a:cubicBezTo>
                    <a:pt x="8047" y="5227"/>
                    <a:pt x="7539" y="6229"/>
                    <a:pt x="6696" y="6896"/>
                  </a:cubicBezTo>
                  <a:cubicBezTo>
                    <a:pt x="6754" y="6814"/>
                    <a:pt x="6804" y="6727"/>
                    <a:pt x="6843" y="6634"/>
                  </a:cubicBezTo>
                  <a:lnTo>
                    <a:pt x="7563" y="4970"/>
                  </a:lnTo>
                  <a:cubicBezTo>
                    <a:pt x="7608" y="4866"/>
                    <a:pt x="7531" y="4751"/>
                    <a:pt x="7420" y="4751"/>
                  </a:cubicBezTo>
                  <a:cubicBezTo>
                    <a:pt x="7415" y="4751"/>
                    <a:pt x="7411" y="4752"/>
                    <a:pt x="7407" y="4752"/>
                  </a:cubicBezTo>
                  <a:lnTo>
                    <a:pt x="7337" y="4757"/>
                  </a:lnTo>
                  <a:lnTo>
                    <a:pt x="7728" y="3981"/>
                  </a:lnTo>
                  <a:cubicBezTo>
                    <a:pt x="7792" y="3853"/>
                    <a:pt x="7753" y="3695"/>
                    <a:pt x="7634" y="3613"/>
                  </a:cubicBezTo>
                  <a:lnTo>
                    <a:pt x="7600" y="3589"/>
                  </a:lnTo>
                  <a:lnTo>
                    <a:pt x="7609" y="3577"/>
                  </a:lnTo>
                  <a:cubicBezTo>
                    <a:pt x="7629" y="3544"/>
                    <a:pt x="7664" y="3527"/>
                    <a:pt x="7700" y="3527"/>
                  </a:cubicBezTo>
                  <a:close/>
                  <a:moveTo>
                    <a:pt x="4405" y="1"/>
                  </a:moveTo>
                  <a:cubicBezTo>
                    <a:pt x="3376" y="1"/>
                    <a:pt x="2350" y="395"/>
                    <a:pt x="1571" y="1174"/>
                  </a:cubicBezTo>
                  <a:cubicBezTo>
                    <a:pt x="104" y="2641"/>
                    <a:pt x="0" y="4988"/>
                    <a:pt x="1333" y="6580"/>
                  </a:cubicBezTo>
                  <a:cubicBezTo>
                    <a:pt x="1363" y="6616"/>
                    <a:pt x="1407" y="6635"/>
                    <a:pt x="1452" y="6635"/>
                  </a:cubicBezTo>
                  <a:cubicBezTo>
                    <a:pt x="1488" y="6635"/>
                    <a:pt x="1524" y="6623"/>
                    <a:pt x="1554" y="6598"/>
                  </a:cubicBezTo>
                  <a:cubicBezTo>
                    <a:pt x="1620" y="6542"/>
                    <a:pt x="1628" y="6444"/>
                    <a:pt x="1572" y="6378"/>
                  </a:cubicBezTo>
                  <a:cubicBezTo>
                    <a:pt x="668" y="5299"/>
                    <a:pt x="454" y="3799"/>
                    <a:pt x="1023" y="2511"/>
                  </a:cubicBezTo>
                  <a:cubicBezTo>
                    <a:pt x="1591" y="1224"/>
                    <a:pt x="2843" y="370"/>
                    <a:pt x="4251" y="314"/>
                  </a:cubicBezTo>
                  <a:cubicBezTo>
                    <a:pt x="4302" y="312"/>
                    <a:pt x="4354" y="311"/>
                    <a:pt x="4405" y="311"/>
                  </a:cubicBezTo>
                  <a:cubicBezTo>
                    <a:pt x="4563" y="311"/>
                    <a:pt x="4721" y="320"/>
                    <a:pt x="4877" y="341"/>
                  </a:cubicBezTo>
                  <a:lnTo>
                    <a:pt x="5090" y="602"/>
                  </a:lnTo>
                  <a:lnTo>
                    <a:pt x="5001" y="809"/>
                  </a:lnTo>
                  <a:lnTo>
                    <a:pt x="4873" y="579"/>
                  </a:lnTo>
                  <a:cubicBezTo>
                    <a:pt x="4846" y="529"/>
                    <a:pt x="4794" y="498"/>
                    <a:pt x="4736" y="498"/>
                  </a:cubicBezTo>
                  <a:lnTo>
                    <a:pt x="4234" y="498"/>
                  </a:lnTo>
                  <a:cubicBezTo>
                    <a:pt x="4176" y="500"/>
                    <a:pt x="4122" y="532"/>
                    <a:pt x="4095" y="583"/>
                  </a:cubicBezTo>
                  <a:lnTo>
                    <a:pt x="3742" y="1256"/>
                  </a:lnTo>
                  <a:cubicBezTo>
                    <a:pt x="3640" y="1451"/>
                    <a:pt x="3769" y="1688"/>
                    <a:pt x="3990" y="1706"/>
                  </a:cubicBezTo>
                  <a:lnTo>
                    <a:pt x="4270" y="1729"/>
                  </a:lnTo>
                  <a:cubicBezTo>
                    <a:pt x="4274" y="1729"/>
                    <a:pt x="4278" y="1729"/>
                    <a:pt x="4282" y="1729"/>
                  </a:cubicBezTo>
                  <a:cubicBezTo>
                    <a:pt x="4334" y="1729"/>
                    <a:pt x="4382" y="1705"/>
                    <a:pt x="4411" y="1663"/>
                  </a:cubicBezTo>
                  <a:lnTo>
                    <a:pt x="4518" y="1510"/>
                  </a:lnTo>
                  <a:lnTo>
                    <a:pt x="4574" y="1583"/>
                  </a:lnTo>
                  <a:lnTo>
                    <a:pt x="4537" y="1852"/>
                  </a:lnTo>
                  <a:lnTo>
                    <a:pt x="4056" y="1924"/>
                  </a:lnTo>
                  <a:cubicBezTo>
                    <a:pt x="4031" y="1928"/>
                    <a:pt x="4006" y="1937"/>
                    <a:pt x="3986" y="1952"/>
                  </a:cubicBezTo>
                  <a:lnTo>
                    <a:pt x="3367" y="2406"/>
                  </a:lnTo>
                  <a:cubicBezTo>
                    <a:pt x="3337" y="2429"/>
                    <a:pt x="3316" y="2460"/>
                    <a:pt x="3308" y="2496"/>
                  </a:cubicBezTo>
                  <a:lnTo>
                    <a:pt x="3240" y="2780"/>
                  </a:lnTo>
                  <a:lnTo>
                    <a:pt x="3030" y="2754"/>
                  </a:lnTo>
                  <a:cubicBezTo>
                    <a:pt x="3019" y="2753"/>
                    <a:pt x="3007" y="2752"/>
                    <a:pt x="2995" y="2752"/>
                  </a:cubicBezTo>
                  <a:cubicBezTo>
                    <a:pt x="2875" y="2752"/>
                    <a:pt x="2765" y="2826"/>
                    <a:pt x="2723" y="2941"/>
                  </a:cubicBezTo>
                  <a:lnTo>
                    <a:pt x="2596" y="3289"/>
                  </a:lnTo>
                  <a:cubicBezTo>
                    <a:pt x="2536" y="3446"/>
                    <a:pt x="2624" y="3620"/>
                    <a:pt x="2787" y="3667"/>
                  </a:cubicBezTo>
                  <a:lnTo>
                    <a:pt x="2791" y="3668"/>
                  </a:lnTo>
                  <a:lnTo>
                    <a:pt x="2787" y="3670"/>
                  </a:lnTo>
                  <a:cubicBezTo>
                    <a:pt x="2639" y="3736"/>
                    <a:pt x="2540" y="3878"/>
                    <a:pt x="2534" y="4040"/>
                  </a:cubicBezTo>
                  <a:lnTo>
                    <a:pt x="2531" y="4117"/>
                  </a:lnTo>
                  <a:lnTo>
                    <a:pt x="2092" y="4619"/>
                  </a:lnTo>
                  <a:cubicBezTo>
                    <a:pt x="2025" y="4697"/>
                    <a:pt x="1987" y="4795"/>
                    <a:pt x="1987" y="4897"/>
                  </a:cubicBezTo>
                  <a:lnTo>
                    <a:pt x="1987" y="5480"/>
                  </a:lnTo>
                  <a:cubicBezTo>
                    <a:pt x="1987" y="5631"/>
                    <a:pt x="2049" y="5774"/>
                    <a:pt x="2157" y="5879"/>
                  </a:cubicBezTo>
                  <a:lnTo>
                    <a:pt x="2575" y="6283"/>
                  </a:lnTo>
                  <a:cubicBezTo>
                    <a:pt x="2667" y="6371"/>
                    <a:pt x="2785" y="6425"/>
                    <a:pt x="2912" y="6436"/>
                  </a:cubicBezTo>
                  <a:lnTo>
                    <a:pt x="4146" y="6542"/>
                  </a:lnTo>
                  <a:lnTo>
                    <a:pt x="4142" y="6581"/>
                  </a:lnTo>
                  <a:cubicBezTo>
                    <a:pt x="4123" y="6732"/>
                    <a:pt x="4187" y="6882"/>
                    <a:pt x="4309" y="6973"/>
                  </a:cubicBezTo>
                  <a:lnTo>
                    <a:pt x="4527" y="7135"/>
                  </a:lnTo>
                  <a:lnTo>
                    <a:pt x="4512" y="7182"/>
                  </a:lnTo>
                  <a:cubicBezTo>
                    <a:pt x="4463" y="7343"/>
                    <a:pt x="4514" y="7518"/>
                    <a:pt x="4642" y="7627"/>
                  </a:cubicBezTo>
                  <a:lnTo>
                    <a:pt x="4705" y="7683"/>
                  </a:lnTo>
                  <a:cubicBezTo>
                    <a:pt x="4655" y="7688"/>
                    <a:pt x="4604" y="7691"/>
                    <a:pt x="4551" y="7693"/>
                  </a:cubicBezTo>
                  <a:cubicBezTo>
                    <a:pt x="4501" y="7695"/>
                    <a:pt x="4450" y="7696"/>
                    <a:pt x="4400" y="7696"/>
                  </a:cubicBezTo>
                  <a:cubicBezTo>
                    <a:pt x="3534" y="7696"/>
                    <a:pt x="2693" y="7392"/>
                    <a:pt x="2027" y="6832"/>
                  </a:cubicBezTo>
                  <a:cubicBezTo>
                    <a:pt x="1998" y="6807"/>
                    <a:pt x="1962" y="6795"/>
                    <a:pt x="1927" y="6795"/>
                  </a:cubicBezTo>
                  <a:cubicBezTo>
                    <a:pt x="1882" y="6795"/>
                    <a:pt x="1838" y="6814"/>
                    <a:pt x="1807" y="6851"/>
                  </a:cubicBezTo>
                  <a:cubicBezTo>
                    <a:pt x="1752" y="6917"/>
                    <a:pt x="1760" y="7016"/>
                    <a:pt x="1826" y="7071"/>
                  </a:cubicBezTo>
                  <a:cubicBezTo>
                    <a:pt x="2546" y="7677"/>
                    <a:pt x="3455" y="8008"/>
                    <a:pt x="4395" y="8008"/>
                  </a:cubicBezTo>
                  <a:cubicBezTo>
                    <a:pt x="4397" y="8008"/>
                    <a:pt x="4399" y="8008"/>
                    <a:pt x="4401" y="8008"/>
                  </a:cubicBezTo>
                  <a:cubicBezTo>
                    <a:pt x="4455" y="8008"/>
                    <a:pt x="4510" y="8008"/>
                    <a:pt x="4565" y="8006"/>
                  </a:cubicBezTo>
                  <a:cubicBezTo>
                    <a:pt x="6091" y="7944"/>
                    <a:pt x="7450" y="7019"/>
                    <a:pt x="8066" y="5622"/>
                  </a:cubicBezTo>
                  <a:cubicBezTo>
                    <a:pt x="8684" y="4223"/>
                    <a:pt x="8453" y="2597"/>
                    <a:pt x="7470" y="1427"/>
                  </a:cubicBezTo>
                  <a:cubicBezTo>
                    <a:pt x="7439" y="1390"/>
                    <a:pt x="7395" y="1372"/>
                    <a:pt x="7350" y="1372"/>
                  </a:cubicBezTo>
                  <a:cubicBezTo>
                    <a:pt x="7314" y="1372"/>
                    <a:pt x="7278" y="1384"/>
                    <a:pt x="7249" y="1408"/>
                  </a:cubicBezTo>
                  <a:cubicBezTo>
                    <a:pt x="7183" y="1465"/>
                    <a:pt x="7175" y="1563"/>
                    <a:pt x="7230" y="1629"/>
                  </a:cubicBezTo>
                  <a:cubicBezTo>
                    <a:pt x="7653" y="2131"/>
                    <a:pt x="7933" y="2735"/>
                    <a:pt x="8042" y="3382"/>
                  </a:cubicBezTo>
                  <a:lnTo>
                    <a:pt x="7995" y="3336"/>
                  </a:lnTo>
                  <a:cubicBezTo>
                    <a:pt x="7912" y="3254"/>
                    <a:pt x="7806" y="3215"/>
                    <a:pt x="7700" y="3215"/>
                  </a:cubicBezTo>
                  <a:cubicBezTo>
                    <a:pt x="7561" y="3215"/>
                    <a:pt x="7424" y="3282"/>
                    <a:pt x="7343" y="3411"/>
                  </a:cubicBezTo>
                  <a:lnTo>
                    <a:pt x="7316" y="3453"/>
                  </a:lnTo>
                  <a:cubicBezTo>
                    <a:pt x="7241" y="3453"/>
                    <a:pt x="7168" y="3480"/>
                    <a:pt x="7115" y="3531"/>
                  </a:cubicBezTo>
                  <a:lnTo>
                    <a:pt x="6909" y="3287"/>
                  </a:lnTo>
                  <a:cubicBezTo>
                    <a:pt x="6877" y="3248"/>
                    <a:pt x="6831" y="3227"/>
                    <a:pt x="6785" y="3227"/>
                  </a:cubicBezTo>
                  <a:cubicBezTo>
                    <a:pt x="6749" y="3227"/>
                    <a:pt x="6713" y="3239"/>
                    <a:pt x="6684" y="3264"/>
                  </a:cubicBezTo>
                  <a:cubicBezTo>
                    <a:pt x="6616" y="3321"/>
                    <a:pt x="6610" y="3423"/>
                    <a:pt x="6669" y="3489"/>
                  </a:cubicBezTo>
                  <a:lnTo>
                    <a:pt x="6984" y="3862"/>
                  </a:lnTo>
                  <a:cubicBezTo>
                    <a:pt x="7015" y="3899"/>
                    <a:pt x="7060" y="3918"/>
                    <a:pt x="7104" y="3918"/>
                  </a:cubicBezTo>
                  <a:cubicBezTo>
                    <a:pt x="7144" y="3918"/>
                    <a:pt x="7183" y="3903"/>
                    <a:pt x="7214" y="3873"/>
                  </a:cubicBezTo>
                  <a:lnTo>
                    <a:pt x="7315" y="3773"/>
                  </a:lnTo>
                  <a:lnTo>
                    <a:pt x="7439" y="3859"/>
                  </a:lnTo>
                  <a:lnTo>
                    <a:pt x="6973" y="4784"/>
                  </a:lnTo>
                  <a:lnTo>
                    <a:pt x="6948" y="4787"/>
                  </a:lnTo>
                  <a:cubicBezTo>
                    <a:pt x="6945" y="4787"/>
                    <a:pt x="6942" y="4787"/>
                    <a:pt x="6939" y="4787"/>
                  </a:cubicBezTo>
                  <a:cubicBezTo>
                    <a:pt x="6907" y="4787"/>
                    <a:pt x="6876" y="4773"/>
                    <a:pt x="6856" y="4747"/>
                  </a:cubicBezTo>
                  <a:lnTo>
                    <a:pt x="6236" y="3991"/>
                  </a:lnTo>
                  <a:cubicBezTo>
                    <a:pt x="6204" y="3954"/>
                    <a:pt x="6160" y="3934"/>
                    <a:pt x="6115" y="3934"/>
                  </a:cubicBezTo>
                  <a:cubicBezTo>
                    <a:pt x="6079" y="3934"/>
                    <a:pt x="6044" y="3946"/>
                    <a:pt x="6015" y="3970"/>
                  </a:cubicBezTo>
                  <a:cubicBezTo>
                    <a:pt x="5947" y="4025"/>
                    <a:pt x="5938" y="4123"/>
                    <a:pt x="5993" y="4189"/>
                  </a:cubicBezTo>
                  <a:lnTo>
                    <a:pt x="6614" y="4946"/>
                  </a:lnTo>
                  <a:cubicBezTo>
                    <a:pt x="6694" y="5045"/>
                    <a:pt x="6814" y="5100"/>
                    <a:pt x="6941" y="5100"/>
                  </a:cubicBezTo>
                  <a:cubicBezTo>
                    <a:pt x="6951" y="5100"/>
                    <a:pt x="6961" y="5100"/>
                    <a:pt x="6970" y="5099"/>
                  </a:cubicBezTo>
                  <a:lnTo>
                    <a:pt x="7172" y="5084"/>
                  </a:lnTo>
                  <a:lnTo>
                    <a:pt x="7172" y="5084"/>
                  </a:lnTo>
                  <a:lnTo>
                    <a:pt x="6556" y="6510"/>
                  </a:lnTo>
                  <a:cubicBezTo>
                    <a:pt x="6511" y="6614"/>
                    <a:pt x="6451" y="6711"/>
                    <a:pt x="6380" y="6797"/>
                  </a:cubicBezTo>
                  <a:lnTo>
                    <a:pt x="5887" y="7385"/>
                  </a:lnTo>
                  <a:cubicBezTo>
                    <a:pt x="5639" y="7494"/>
                    <a:pt x="5382" y="7575"/>
                    <a:pt x="5117" y="7626"/>
                  </a:cubicBezTo>
                  <a:lnTo>
                    <a:pt x="4846" y="7390"/>
                  </a:lnTo>
                  <a:cubicBezTo>
                    <a:pt x="4813" y="7364"/>
                    <a:pt x="4799" y="7318"/>
                    <a:pt x="4813" y="7276"/>
                  </a:cubicBezTo>
                  <a:lnTo>
                    <a:pt x="4860" y="7123"/>
                  </a:lnTo>
                  <a:cubicBezTo>
                    <a:pt x="4879" y="7059"/>
                    <a:pt x="4857" y="6991"/>
                    <a:pt x="4803" y="6950"/>
                  </a:cubicBezTo>
                  <a:lnTo>
                    <a:pt x="4496" y="6721"/>
                  </a:lnTo>
                  <a:cubicBezTo>
                    <a:pt x="4465" y="6699"/>
                    <a:pt x="4448" y="6659"/>
                    <a:pt x="4453" y="6620"/>
                  </a:cubicBezTo>
                  <a:lnTo>
                    <a:pt x="4479" y="6421"/>
                  </a:lnTo>
                  <a:cubicBezTo>
                    <a:pt x="4490" y="6332"/>
                    <a:pt x="4425" y="6253"/>
                    <a:pt x="4336" y="6245"/>
                  </a:cubicBezTo>
                  <a:lnTo>
                    <a:pt x="2940" y="6125"/>
                  </a:lnTo>
                  <a:cubicBezTo>
                    <a:pt x="2885" y="6120"/>
                    <a:pt x="2832" y="6095"/>
                    <a:pt x="2793" y="6058"/>
                  </a:cubicBezTo>
                  <a:lnTo>
                    <a:pt x="2375" y="5654"/>
                  </a:lnTo>
                  <a:cubicBezTo>
                    <a:pt x="2328" y="5608"/>
                    <a:pt x="2301" y="5545"/>
                    <a:pt x="2301" y="5480"/>
                  </a:cubicBezTo>
                  <a:lnTo>
                    <a:pt x="2301" y="4899"/>
                  </a:lnTo>
                  <a:cubicBezTo>
                    <a:pt x="2301" y="4872"/>
                    <a:pt x="2310" y="4846"/>
                    <a:pt x="2328" y="4827"/>
                  </a:cubicBezTo>
                  <a:lnTo>
                    <a:pt x="2804" y="4282"/>
                  </a:lnTo>
                  <a:cubicBezTo>
                    <a:pt x="2828" y="4255"/>
                    <a:pt x="2842" y="4222"/>
                    <a:pt x="2843" y="4185"/>
                  </a:cubicBezTo>
                  <a:lnTo>
                    <a:pt x="2847" y="4053"/>
                  </a:lnTo>
                  <a:cubicBezTo>
                    <a:pt x="2849" y="4012"/>
                    <a:pt x="2874" y="3974"/>
                    <a:pt x="2912" y="3958"/>
                  </a:cubicBezTo>
                  <a:lnTo>
                    <a:pt x="3285" y="3794"/>
                  </a:lnTo>
                  <a:lnTo>
                    <a:pt x="3985" y="3777"/>
                  </a:lnTo>
                  <a:cubicBezTo>
                    <a:pt x="3986" y="3777"/>
                    <a:pt x="3986" y="3777"/>
                    <a:pt x="3987" y="3777"/>
                  </a:cubicBezTo>
                  <a:cubicBezTo>
                    <a:pt x="4002" y="3777"/>
                    <a:pt x="4015" y="3789"/>
                    <a:pt x="4017" y="3804"/>
                  </a:cubicBezTo>
                  <a:cubicBezTo>
                    <a:pt x="4037" y="3932"/>
                    <a:pt x="4127" y="4037"/>
                    <a:pt x="4249" y="4078"/>
                  </a:cubicBezTo>
                  <a:lnTo>
                    <a:pt x="4749" y="4244"/>
                  </a:lnTo>
                  <a:cubicBezTo>
                    <a:pt x="4779" y="4254"/>
                    <a:pt x="4808" y="4259"/>
                    <a:pt x="4837" y="4259"/>
                  </a:cubicBezTo>
                  <a:cubicBezTo>
                    <a:pt x="4998" y="4259"/>
                    <a:pt x="5134" y="4117"/>
                    <a:pt x="5111" y="3946"/>
                  </a:cubicBezTo>
                  <a:lnTo>
                    <a:pt x="5740" y="3894"/>
                  </a:lnTo>
                  <a:cubicBezTo>
                    <a:pt x="5992" y="3874"/>
                    <a:pt x="6170" y="3639"/>
                    <a:pt x="6121" y="3391"/>
                  </a:cubicBezTo>
                  <a:lnTo>
                    <a:pt x="6102" y="3304"/>
                  </a:lnTo>
                  <a:cubicBezTo>
                    <a:pt x="6076" y="3167"/>
                    <a:pt x="5958" y="3071"/>
                    <a:pt x="5822" y="3071"/>
                  </a:cubicBezTo>
                  <a:cubicBezTo>
                    <a:pt x="5813" y="3071"/>
                    <a:pt x="5804" y="3071"/>
                    <a:pt x="5795" y="3072"/>
                  </a:cubicBezTo>
                  <a:lnTo>
                    <a:pt x="5466" y="3099"/>
                  </a:lnTo>
                  <a:lnTo>
                    <a:pt x="5416" y="3044"/>
                  </a:lnTo>
                  <a:lnTo>
                    <a:pt x="5851" y="2609"/>
                  </a:lnTo>
                  <a:cubicBezTo>
                    <a:pt x="5908" y="2547"/>
                    <a:pt x="5907" y="2450"/>
                    <a:pt x="5846" y="2391"/>
                  </a:cubicBezTo>
                  <a:cubicBezTo>
                    <a:pt x="5816" y="2360"/>
                    <a:pt x="5776" y="2344"/>
                    <a:pt x="5736" y="2344"/>
                  </a:cubicBezTo>
                  <a:cubicBezTo>
                    <a:pt x="5697" y="2344"/>
                    <a:pt x="5659" y="2359"/>
                    <a:pt x="5628" y="2387"/>
                  </a:cubicBezTo>
                  <a:lnTo>
                    <a:pt x="5103" y="2913"/>
                  </a:lnTo>
                  <a:lnTo>
                    <a:pt x="4927" y="2987"/>
                  </a:lnTo>
                  <a:lnTo>
                    <a:pt x="4434" y="2612"/>
                  </a:lnTo>
                  <a:cubicBezTo>
                    <a:pt x="4407" y="2591"/>
                    <a:pt x="4374" y="2580"/>
                    <a:pt x="4340" y="2580"/>
                  </a:cubicBezTo>
                  <a:cubicBezTo>
                    <a:pt x="4324" y="2580"/>
                    <a:pt x="4307" y="2582"/>
                    <a:pt x="4292" y="2587"/>
                  </a:cubicBezTo>
                  <a:lnTo>
                    <a:pt x="3608" y="2805"/>
                  </a:lnTo>
                  <a:cubicBezTo>
                    <a:pt x="3589" y="2812"/>
                    <a:pt x="3569" y="2820"/>
                    <a:pt x="3551" y="2828"/>
                  </a:cubicBezTo>
                  <a:lnTo>
                    <a:pt x="3600" y="2624"/>
                  </a:lnTo>
                  <a:lnTo>
                    <a:pt x="4141" y="2228"/>
                  </a:lnTo>
                  <a:lnTo>
                    <a:pt x="4700" y="2145"/>
                  </a:lnTo>
                  <a:cubicBezTo>
                    <a:pt x="4768" y="2135"/>
                    <a:pt x="4822" y="2081"/>
                    <a:pt x="4831" y="2013"/>
                  </a:cubicBezTo>
                  <a:lnTo>
                    <a:pt x="4895" y="1562"/>
                  </a:lnTo>
                  <a:cubicBezTo>
                    <a:pt x="4901" y="1519"/>
                    <a:pt x="4889" y="1475"/>
                    <a:pt x="4864" y="1442"/>
                  </a:cubicBezTo>
                  <a:lnTo>
                    <a:pt x="4634" y="1152"/>
                  </a:lnTo>
                  <a:cubicBezTo>
                    <a:pt x="4602" y="1113"/>
                    <a:pt x="4557" y="1093"/>
                    <a:pt x="4511" y="1093"/>
                  </a:cubicBezTo>
                  <a:cubicBezTo>
                    <a:pt x="4462" y="1093"/>
                    <a:pt x="4414" y="1115"/>
                    <a:pt x="4383" y="1159"/>
                  </a:cubicBezTo>
                  <a:lnTo>
                    <a:pt x="4207" y="1410"/>
                  </a:lnTo>
                  <a:lnTo>
                    <a:pt x="4024" y="1395"/>
                  </a:lnTo>
                  <a:lnTo>
                    <a:pt x="4329" y="813"/>
                  </a:lnTo>
                  <a:lnTo>
                    <a:pt x="4644" y="813"/>
                  </a:lnTo>
                  <a:lnTo>
                    <a:pt x="4883" y="1243"/>
                  </a:lnTo>
                  <a:cubicBezTo>
                    <a:pt x="4913" y="1296"/>
                    <a:pt x="4966" y="1323"/>
                    <a:pt x="5019" y="1323"/>
                  </a:cubicBezTo>
                  <a:cubicBezTo>
                    <a:pt x="5078" y="1323"/>
                    <a:pt x="5136" y="1291"/>
                    <a:pt x="5164" y="1228"/>
                  </a:cubicBezTo>
                  <a:lnTo>
                    <a:pt x="5383" y="712"/>
                  </a:lnTo>
                  <a:cubicBezTo>
                    <a:pt x="5422" y="622"/>
                    <a:pt x="5412" y="517"/>
                    <a:pt x="5356" y="436"/>
                  </a:cubicBezTo>
                  <a:lnTo>
                    <a:pt x="5356" y="436"/>
                  </a:lnTo>
                  <a:cubicBezTo>
                    <a:pt x="5879" y="575"/>
                    <a:pt x="6363" y="828"/>
                    <a:pt x="6777" y="1177"/>
                  </a:cubicBezTo>
                  <a:cubicBezTo>
                    <a:pt x="6806" y="1201"/>
                    <a:pt x="6842" y="1213"/>
                    <a:pt x="6877" y="1213"/>
                  </a:cubicBezTo>
                  <a:cubicBezTo>
                    <a:pt x="6921" y="1213"/>
                    <a:pt x="6965" y="1194"/>
                    <a:pt x="6996" y="1158"/>
                  </a:cubicBezTo>
                  <a:cubicBezTo>
                    <a:pt x="7053" y="1092"/>
                    <a:pt x="7045" y="992"/>
                    <a:pt x="6979" y="937"/>
                  </a:cubicBezTo>
                  <a:cubicBezTo>
                    <a:pt x="6231" y="310"/>
                    <a:pt x="5317" y="1"/>
                    <a:pt x="4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graphicFrame>
        <p:nvGraphicFramePr>
          <p:cNvPr id="351" name="Google Shape;351;p53"/>
          <p:cNvGraphicFramePr/>
          <p:nvPr/>
        </p:nvGraphicFramePr>
        <p:xfrm>
          <a:off x="228600" y="152400"/>
          <a:ext cx="3000000" cy="3000000"/>
        </p:xfrm>
        <a:graphic>
          <a:graphicData uri="http://schemas.openxmlformats.org/drawingml/2006/table">
            <a:tbl>
              <a:tblPr>
                <a:noFill/>
                <a:tableStyleId>{6872BD06-2595-4C9C-9AAF-18A746519023}</a:tableStyleId>
              </a:tblPr>
              <a:tblGrid>
                <a:gridCol w="1332025"/>
                <a:gridCol w="3055825"/>
                <a:gridCol w="3436400"/>
                <a:gridCol w="895475"/>
              </a:tblGrid>
              <a:tr h="6169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 Current loan-to-value ratio (LTV) </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Current LTV = (Current UPB/ Original UPB)* (Original HPI/Current HPI) * Original LTV</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HPI is the Housing Price Index. This is a covariate variable. </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Numerical </a:t>
                      </a:r>
                      <a:endParaRPr sz="1200">
                        <a:latin typeface="Times New Roman"/>
                        <a:ea typeface="Times New Roman"/>
                        <a:cs typeface="Times New Roman"/>
                        <a:sym typeface="Times New Roman"/>
                      </a:endParaRPr>
                    </a:p>
                  </a:txBody>
                  <a:tcPr marT="63500" marB="63500" marR="63500" marL="63500"/>
                </a:tc>
              </a:tr>
              <a:tr h="1172125">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Borrower Credit Score at Origination</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FICO score</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If there are more than two borrowers, the Borrower Credit Score at Origination field will be populated with the primary borrower’s representative credit score. The Co-Borrower Credit Score at Origination field will be populated with the lowest representative credit score of the remaining borrowers, unless the primary borrower’s representative credit score is the lowest of all the borrowers.</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Numerical </a:t>
                      </a:r>
                      <a:endParaRPr sz="1200">
                        <a:latin typeface="Times New Roman"/>
                        <a:ea typeface="Times New Roman"/>
                        <a:cs typeface="Times New Roman"/>
                        <a:sym typeface="Times New Roman"/>
                      </a:endParaRPr>
                    </a:p>
                  </a:txBody>
                  <a:tcPr marT="63500" marB="63500" marR="63500" marL="63500"/>
                </a:tc>
              </a:tr>
              <a:tr h="98705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X8, X9, X10, X11: Unemployment rate of MSA, HPI, Change Of unemployment rate, Change of HPI </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 order to consider the delayed effect of unemployment rate and HPI, we introduce two variables: the change of unemployment rate and HPI in the past 6 months, which are also monthly MSA-level data. </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These variables can also be indicators for the change of economic condition at that time, which can also have influence on the choice of borrower.  </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Numerical </a:t>
                      </a:r>
                      <a:endParaRPr sz="1200">
                        <a:latin typeface="Times New Roman"/>
                        <a:ea typeface="Times New Roman"/>
                        <a:cs typeface="Times New Roman"/>
                        <a:sym typeface="Times New Roman"/>
                      </a:endParaRPr>
                    </a:p>
                  </a:txBody>
                  <a:tcPr marT="63500" marB="63500" marR="63500" marL="63500"/>
                </a:tc>
              </a:tr>
              <a:tr h="1172125">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X12 Loan purpose </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An indicator that denotes whether the mortgage loan is either a refinance mortgage or a purchase money mortgage. Purpose may be the purchase of a new property or refinance of an existing lien (with cash out or with no cash out).</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Cash-Out Refinance = C Refinance = R Purchase = P Refinance-Not Specified = U</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Categorical</a:t>
                      </a:r>
                      <a:r>
                        <a:rPr lang="en"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txBody>
                  <a:tcPr marT="63500" marB="63500" marR="63500" marL="63500"/>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4"/>
          <p:cNvSpPr txBox="1"/>
          <p:nvPr>
            <p:ph type="ctrTitle"/>
          </p:nvPr>
        </p:nvSpPr>
        <p:spPr>
          <a:xfrm>
            <a:off x="713225" y="330925"/>
            <a:ext cx="4031400" cy="7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Sample </a:t>
            </a:r>
            <a:r>
              <a:rPr b="1" lang="en" sz="2400">
                <a:latin typeface="Times New Roman"/>
                <a:ea typeface="Times New Roman"/>
                <a:cs typeface="Times New Roman"/>
                <a:sym typeface="Times New Roman"/>
              </a:rPr>
              <a:t>Descriptive Analysis &amp; Standardization (x-mean/std)</a:t>
            </a:r>
            <a:endParaRPr b="1" sz="2400">
              <a:latin typeface="Times New Roman"/>
              <a:ea typeface="Times New Roman"/>
              <a:cs typeface="Times New Roman"/>
              <a:sym typeface="Times New Roman"/>
            </a:endParaRPr>
          </a:p>
        </p:txBody>
      </p:sp>
      <p:pic>
        <p:nvPicPr>
          <p:cNvPr id="357" name="Google Shape;357;p54"/>
          <p:cNvPicPr preferRelativeResize="0"/>
          <p:nvPr/>
        </p:nvPicPr>
        <p:blipFill>
          <a:blip r:embed="rId3">
            <a:alphaModFix/>
          </a:blip>
          <a:stretch>
            <a:fillRect/>
          </a:stretch>
        </p:blipFill>
        <p:spPr>
          <a:xfrm>
            <a:off x="612888" y="1176525"/>
            <a:ext cx="7918218" cy="36621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nvestment Business Plan By Slidesgo">
  <a:themeElements>
    <a:clrScheme name="Simple Light">
      <a:dk1>
        <a:srgbClr val="F3F3F3"/>
      </a:dk1>
      <a:lt1>
        <a:srgbClr val="434343"/>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